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62" r:id="rId5"/>
    <p:sldId id="423" r:id="rId6"/>
    <p:sldId id="425" r:id="rId7"/>
    <p:sldId id="303" r:id="rId8"/>
    <p:sldId id="426" r:id="rId9"/>
    <p:sldId id="431" r:id="rId10"/>
    <p:sldId id="432" r:id="rId11"/>
    <p:sldId id="427" r:id="rId12"/>
    <p:sldId id="430" r:id="rId13"/>
    <p:sldId id="42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uidelines" id="{6D294382-1B13-4FCF-B778-C07584A1208E}">
          <p14:sldIdLst>
            <p14:sldId id="362"/>
            <p14:sldId id="423"/>
            <p14:sldId id="425"/>
            <p14:sldId id="303"/>
            <p14:sldId id="426"/>
            <p14:sldId id="431"/>
            <p14:sldId id="432"/>
            <p14:sldId id="427"/>
            <p14:sldId id="430"/>
            <p14:sldId id="4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DDEC"/>
    <a:srgbClr val="898989"/>
    <a:srgbClr val="5B5B5B"/>
    <a:srgbClr val="969696"/>
    <a:srgbClr val="6D6E70"/>
    <a:srgbClr val="BFBFBF"/>
    <a:srgbClr val="08727B"/>
    <a:srgbClr val="4E8828"/>
    <a:srgbClr val="06379D"/>
    <a:srgbClr val="148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4" autoAdjust="0"/>
    <p:restoredTop sz="94622" autoAdjust="0"/>
  </p:normalViewPr>
  <p:slideViewPr>
    <p:cSldViewPr snapToGrid="0" snapToObjects="1">
      <p:cViewPr varScale="1">
        <p:scale>
          <a:sx n="110" d="100"/>
          <a:sy n="110" d="100"/>
        </p:scale>
        <p:origin x="496" y="1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-4138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94F7C-3E82-4F0F-B55A-4AA0869CC515}" type="datetimeFigureOut">
              <a:rPr lang="en-US" sz="800">
                <a:solidFill>
                  <a:schemeClr val="tx1">
                    <a:tint val="75000"/>
                  </a:schemeClr>
                </a:solidFill>
              </a:rPr>
              <a:pPr/>
              <a:t>12/10/19</a:t>
            </a:fld>
            <a:endParaRPr lang="en-US" sz="8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chemeClr val="tx1">
                    <a:tint val="75000"/>
                  </a:schemeClr>
                </a:solidFill>
              </a:rPr>
              <a:t>Copyright 2016 iRobot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4EAEE-0825-43C1-8968-8329E72EC52C}" type="slidenum">
              <a:rPr lang="en-US" sz="800">
                <a:solidFill>
                  <a:schemeClr val="tx1">
                    <a:tint val="75000"/>
                  </a:schemeClr>
                </a:solidFill>
              </a:rPr>
              <a:pPr/>
              <a:t>‹#›</a:t>
            </a:fld>
            <a:endParaRPr lang="en-US" sz="8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839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F671473-8A15-4596-A523-539F2D93118B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Copyright 2016 iRobot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924309D-EFF7-4965-ADB9-C877850969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4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704491" y="2514997"/>
            <a:ext cx="7030184" cy="1014633"/>
          </a:xfr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 Placeholder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704491" y="3529630"/>
            <a:ext cx="7030184" cy="36564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6" name="Rectangle 25"/>
          <p:cNvSpPr/>
          <p:nvPr userDrawn="1"/>
        </p:nvSpPr>
        <p:spPr bwMode="gray">
          <a:xfrm>
            <a:off x="0" y="0"/>
            <a:ext cx="12192000" cy="194699"/>
          </a:xfrm>
          <a:prstGeom prst="rect">
            <a:avLst/>
          </a:prstGeom>
          <a:solidFill>
            <a:srgbClr val="69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 bwMode="gray">
          <a:xfrm>
            <a:off x="3704491" y="1828800"/>
            <a:ext cx="7030184" cy="92279"/>
          </a:xfrm>
          <a:prstGeom prst="rect">
            <a:avLst/>
          </a:prstGeom>
          <a:solidFill>
            <a:srgbClr val="69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 userDrawn="1"/>
        </p:nvCxnSpPr>
        <p:spPr bwMode="gray">
          <a:xfrm>
            <a:off x="3704491" y="4310654"/>
            <a:ext cx="70128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/>
          <p:cNvSpPr>
            <a:spLocks noGrp="1"/>
          </p:cNvSpPr>
          <p:nvPr userDrawn="1">
            <p:ph type="body" idx="10" hasCustomPrompt="1"/>
          </p:nvPr>
        </p:nvSpPr>
        <p:spPr bwMode="gray">
          <a:xfrm>
            <a:off x="3704491" y="4800614"/>
            <a:ext cx="7030184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1" i="0" u="none" strike="noStrike" kern="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Month Day, Year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3704491" y="5324910"/>
            <a:ext cx="7030184" cy="18282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1" kern="120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4" hasCustomPrompt="1"/>
          </p:nvPr>
        </p:nvSpPr>
        <p:spPr bwMode="gray">
          <a:xfrm>
            <a:off x="3704491" y="5526780"/>
            <a:ext cx="7030184" cy="18282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Position Title</a:t>
            </a:r>
          </a:p>
        </p:txBody>
      </p:sp>
      <p:grpSp>
        <p:nvGrpSpPr>
          <p:cNvPr id="37" name="Group 4"/>
          <p:cNvGrpSpPr>
            <a:grpSpLocks noChangeAspect="1"/>
          </p:cNvGrpSpPr>
          <p:nvPr userDrawn="1"/>
        </p:nvGrpSpPr>
        <p:grpSpPr bwMode="auto">
          <a:xfrm>
            <a:off x="596130" y="2785913"/>
            <a:ext cx="2461396" cy="563032"/>
            <a:chOff x="2359" y="1821"/>
            <a:chExt cx="2964" cy="678"/>
          </a:xfrm>
          <a:solidFill>
            <a:schemeClr val="accent1"/>
          </a:solidFill>
        </p:grpSpPr>
        <p:sp>
          <p:nvSpPr>
            <p:cNvPr id="40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649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882292"/>
            <a:ext cx="5093721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6"/>
          </p:nvPr>
        </p:nvSpPr>
        <p:spPr bwMode="gray">
          <a:xfrm>
            <a:off x="6571530" y="1882292"/>
            <a:ext cx="510977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79"/>
          </p:nvPr>
        </p:nvSpPr>
        <p:spPr bwMode="gray">
          <a:xfrm>
            <a:off x="523309" y="1508912"/>
            <a:ext cx="5093720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80"/>
          </p:nvPr>
        </p:nvSpPr>
        <p:spPr bwMode="gray">
          <a:xfrm>
            <a:off x="6562399" y="1508912"/>
            <a:ext cx="5125836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b="1" dirty="0" smtClean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8417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882292"/>
            <a:ext cx="3524817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6"/>
          </p:nvPr>
        </p:nvSpPr>
        <p:spPr bwMode="gray">
          <a:xfrm>
            <a:off x="4323783" y="1882292"/>
            <a:ext cx="354386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7"/>
          </p:nvPr>
        </p:nvSpPr>
        <p:spPr bwMode="gray">
          <a:xfrm>
            <a:off x="8143309" y="1882292"/>
            <a:ext cx="354386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79"/>
          </p:nvPr>
        </p:nvSpPr>
        <p:spPr bwMode="gray">
          <a:xfrm>
            <a:off x="523309" y="1508912"/>
            <a:ext cx="3524816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80"/>
          </p:nvPr>
        </p:nvSpPr>
        <p:spPr bwMode="gray">
          <a:xfrm>
            <a:off x="4323783" y="1508912"/>
            <a:ext cx="3543868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81"/>
          </p:nvPr>
        </p:nvSpPr>
        <p:spPr bwMode="gray">
          <a:xfrm>
            <a:off x="8143309" y="1508912"/>
            <a:ext cx="3543868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2214410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882292"/>
            <a:ext cx="2595341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6"/>
          </p:nvPr>
        </p:nvSpPr>
        <p:spPr bwMode="gray">
          <a:xfrm>
            <a:off x="3360938" y="1882292"/>
            <a:ext cx="260936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7"/>
          </p:nvPr>
        </p:nvSpPr>
        <p:spPr bwMode="gray">
          <a:xfrm>
            <a:off x="6223674" y="1882292"/>
            <a:ext cx="260936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79"/>
          </p:nvPr>
        </p:nvSpPr>
        <p:spPr bwMode="gray">
          <a:xfrm>
            <a:off x="523309" y="1508912"/>
            <a:ext cx="2595340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80"/>
          </p:nvPr>
        </p:nvSpPr>
        <p:spPr bwMode="gray">
          <a:xfrm>
            <a:off x="3360938" y="1508912"/>
            <a:ext cx="2609368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81"/>
          </p:nvPr>
        </p:nvSpPr>
        <p:spPr bwMode="gray">
          <a:xfrm>
            <a:off x="6223674" y="1508912"/>
            <a:ext cx="2609368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82"/>
          </p:nvPr>
        </p:nvSpPr>
        <p:spPr bwMode="gray">
          <a:xfrm>
            <a:off x="9071940" y="1882292"/>
            <a:ext cx="2609368" cy="368030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400"/>
              </a:spcBef>
              <a:defRPr sz="1800"/>
            </a:lvl2pPr>
            <a:lvl3pPr>
              <a:spcBef>
                <a:spcPts val="400"/>
              </a:spcBef>
              <a:defRPr sz="16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83"/>
          </p:nvPr>
        </p:nvSpPr>
        <p:spPr bwMode="gray">
          <a:xfrm>
            <a:off x="9071940" y="1508912"/>
            <a:ext cx="2609368" cy="38100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273366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79" hasCustomPrompt="1"/>
          </p:nvPr>
        </p:nvSpPr>
        <p:spPr bwMode="gray">
          <a:xfrm>
            <a:off x="6840844" y="1519963"/>
            <a:ext cx="4840464" cy="38902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80"/>
          </p:nvPr>
        </p:nvSpPr>
        <p:spPr bwMode="gray">
          <a:xfrm>
            <a:off x="6929091" y="1600452"/>
            <a:ext cx="4663970" cy="37292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08913"/>
            <a:ext cx="5441487" cy="4053688"/>
          </a:xfrm>
        </p:spPr>
        <p:txBody>
          <a:bodyPr>
            <a:noAutofit/>
          </a:bodyPr>
          <a:lstStyle>
            <a:lvl1pPr>
              <a:spcBef>
                <a:spcPts val="16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2334501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6840844" y="1519963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08913"/>
            <a:ext cx="5441487" cy="4053688"/>
          </a:xfrm>
        </p:spPr>
        <p:txBody>
          <a:bodyPr>
            <a:noAutofit/>
          </a:bodyPr>
          <a:lstStyle>
            <a:lvl1pPr>
              <a:spcBef>
                <a:spcPts val="16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 bwMode="gray">
          <a:xfrm>
            <a:off x="6885127" y="1556471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idx="89" hasCustomPrompt="1"/>
          </p:nvPr>
        </p:nvSpPr>
        <p:spPr bwMode="gray">
          <a:xfrm>
            <a:off x="6840844" y="3581400"/>
            <a:ext cx="4840464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idx="90"/>
          </p:nvPr>
        </p:nvSpPr>
        <p:spPr bwMode="gray">
          <a:xfrm>
            <a:off x="6885126" y="3617908"/>
            <a:ext cx="4751897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91" hasCustomPrompt="1"/>
          </p:nvPr>
        </p:nvSpPr>
        <p:spPr bwMode="gray">
          <a:xfrm>
            <a:off x="9351013" y="1519963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39" name="Picture Placeholder 2"/>
          <p:cNvSpPr>
            <a:spLocks noGrp="1"/>
          </p:cNvSpPr>
          <p:nvPr>
            <p:ph type="pic" idx="92"/>
          </p:nvPr>
        </p:nvSpPr>
        <p:spPr bwMode="gray">
          <a:xfrm>
            <a:off x="9395296" y="1556471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215049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08913"/>
            <a:ext cx="5441487" cy="4053688"/>
          </a:xfrm>
        </p:spPr>
        <p:txBody>
          <a:bodyPr>
            <a:noAutofit/>
          </a:bodyPr>
          <a:lstStyle>
            <a:lvl1pPr>
              <a:spcBef>
                <a:spcPts val="16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6840844" y="1519963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idx="15"/>
          </p:nvPr>
        </p:nvSpPr>
        <p:spPr bwMode="gray">
          <a:xfrm>
            <a:off x="6885127" y="1556471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idx="89" hasCustomPrompt="1"/>
          </p:nvPr>
        </p:nvSpPr>
        <p:spPr bwMode="gray">
          <a:xfrm>
            <a:off x="9351013" y="1519963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idx="90"/>
          </p:nvPr>
        </p:nvSpPr>
        <p:spPr bwMode="gray">
          <a:xfrm>
            <a:off x="9395296" y="1556471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idx="91" hasCustomPrompt="1"/>
          </p:nvPr>
        </p:nvSpPr>
        <p:spPr bwMode="gray">
          <a:xfrm>
            <a:off x="6840844" y="3581400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idx="92"/>
          </p:nvPr>
        </p:nvSpPr>
        <p:spPr bwMode="gray">
          <a:xfrm>
            <a:off x="6885127" y="3617908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idx="93" hasCustomPrompt="1"/>
          </p:nvPr>
        </p:nvSpPr>
        <p:spPr bwMode="gray">
          <a:xfrm>
            <a:off x="9351013" y="3581400"/>
            <a:ext cx="2330295" cy="1832837"/>
          </a:xfrm>
          <a:ln>
            <a:solidFill>
              <a:schemeClr val="accent1"/>
            </a:solidFill>
          </a:ln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idx="94"/>
          </p:nvPr>
        </p:nvSpPr>
        <p:spPr bwMode="gray">
          <a:xfrm>
            <a:off x="9395296" y="3617908"/>
            <a:ext cx="2241728" cy="17598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199356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 bwMode="gray">
          <a:xfrm>
            <a:off x="6228783" y="1508912"/>
            <a:ext cx="5429817" cy="40536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08912"/>
            <a:ext cx="5441487" cy="4060363"/>
          </a:xfrm>
        </p:spPr>
        <p:txBody>
          <a:bodyPr>
            <a:noAutofit/>
          </a:bodyPr>
          <a:lstStyle>
            <a:lvl1pPr>
              <a:spcBef>
                <a:spcPts val="16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3194832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523308" y="1126412"/>
            <a:ext cx="5429817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 bwMode="gray">
          <a:xfrm>
            <a:off x="6228783" y="1126412"/>
            <a:ext cx="5429817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 bwMode="gray">
          <a:xfrm>
            <a:off x="522972" y="3661392"/>
            <a:ext cx="11135628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4" hasCustomPrompt="1"/>
          </p:nvPr>
        </p:nvSpPr>
        <p:spPr bwMode="gray">
          <a:xfrm>
            <a:off x="523307" y="6460478"/>
            <a:ext cx="6934767" cy="20187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algn="l" defTabSz="914400" rtl="0" eaLnBrk="1" latinLnBrk="0" hangingPunct="1"/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Footnote Placeholder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7" hasCustomPrompt="1"/>
          </p:nvPr>
        </p:nvSpPr>
        <p:spPr bwMode="gray">
          <a:xfrm>
            <a:off x="522971" y="6183749"/>
            <a:ext cx="1407429" cy="20187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algn="l" defTabSz="914400" rtl="0" eaLnBrk="1" latinLnBrk="0" hangingPunct="1"/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Partner Logo Placeholder</a:t>
            </a:r>
            <a:endParaRPr lang="en-US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070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523140" y="1126412"/>
            <a:ext cx="5429817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 bwMode="gray">
          <a:xfrm>
            <a:off x="6228615" y="1126412"/>
            <a:ext cx="5429817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 bwMode="gray">
          <a:xfrm>
            <a:off x="522972" y="3661392"/>
            <a:ext cx="5430153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 bwMode="gray">
          <a:xfrm>
            <a:off x="6228447" y="3661392"/>
            <a:ext cx="5430153" cy="2518488"/>
          </a:xfrm>
        </p:spPr>
        <p:txBody>
          <a:bodyPr>
            <a:noAutofit/>
          </a:bodyPr>
          <a:lstStyle>
            <a:lvl1pPr marL="0" indent="0">
              <a:spcBef>
                <a:spcPts val="1600"/>
              </a:spcBef>
              <a:buNone/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4" hasCustomPrompt="1"/>
          </p:nvPr>
        </p:nvSpPr>
        <p:spPr bwMode="gray">
          <a:xfrm>
            <a:off x="523307" y="6460478"/>
            <a:ext cx="6934767" cy="20187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algn="l" defTabSz="914400" rtl="0" eaLnBrk="1" latinLnBrk="0" hangingPunct="1"/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Footnote Placeholder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 hasCustomPrompt="1"/>
          </p:nvPr>
        </p:nvSpPr>
        <p:spPr bwMode="gray">
          <a:xfrm>
            <a:off x="522971" y="6183749"/>
            <a:ext cx="1407429" cy="20187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algn="l" defTabSz="914400" rtl="0" eaLnBrk="1" latinLnBrk="0" hangingPunct="1"/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Partner Logo Placeholder</a:t>
            </a:r>
            <a:endParaRPr lang="en-US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078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447800" y="2030135"/>
            <a:ext cx="9263945" cy="2648819"/>
          </a:xfrm>
        </p:spPr>
        <p:txBody>
          <a:bodyPr anchor="ctr" anchorCtr="0">
            <a:noAutofit/>
          </a:bodyPr>
          <a:lstStyle>
            <a:lvl1pPr marL="152400" indent="-1524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 bwMode="gray">
          <a:xfrm>
            <a:off x="1447800" y="1937856"/>
            <a:ext cx="9286875" cy="2753798"/>
            <a:chOff x="3704491" y="1937856"/>
            <a:chExt cx="7030184" cy="2753798"/>
          </a:xfrm>
        </p:grpSpPr>
        <p:sp>
          <p:nvSpPr>
            <p:cNvPr id="35" name="Rectangle 34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cxnSp>
          <p:nvCxnSpPr>
            <p:cNvPr id="36" name="Straight Connector 35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0" y="4876800"/>
            <a:ext cx="4612534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oup 4"/>
          <p:cNvGrpSpPr>
            <a:grpSpLocks noChangeAspect="1"/>
          </p:cNvGrpSpPr>
          <p:nvPr userDrawn="1"/>
        </p:nvGrpSpPr>
        <p:grpSpPr bwMode="gray">
          <a:xfrm>
            <a:off x="11553826" y="6402469"/>
            <a:ext cx="360072" cy="360071"/>
            <a:chOff x="3353" y="1673"/>
            <a:chExt cx="974" cy="974"/>
          </a:xfrm>
          <a:solidFill>
            <a:schemeClr val="bg1"/>
          </a:solidFill>
        </p:grpSpPr>
        <p:sp>
          <p:nvSpPr>
            <p:cNvPr id="42" name="Freeform 5"/>
            <p:cNvSpPr>
              <a:spLocks/>
            </p:cNvSpPr>
            <p:nvPr/>
          </p:nvSpPr>
          <p:spPr bwMode="gray">
            <a:xfrm>
              <a:off x="4190" y="2555"/>
              <a:ext cx="35" cy="45"/>
            </a:xfrm>
            <a:custGeom>
              <a:avLst/>
              <a:gdLst>
                <a:gd name="T0" fmla="*/ 14 w 35"/>
                <a:gd name="T1" fmla="*/ 45 h 45"/>
                <a:gd name="T2" fmla="*/ 21 w 35"/>
                <a:gd name="T3" fmla="*/ 45 h 45"/>
                <a:gd name="T4" fmla="*/ 21 w 35"/>
                <a:gd name="T5" fmla="*/ 4 h 45"/>
                <a:gd name="T6" fmla="*/ 35 w 35"/>
                <a:gd name="T7" fmla="*/ 4 h 45"/>
                <a:gd name="T8" fmla="*/ 35 w 35"/>
                <a:gd name="T9" fmla="*/ 0 h 45"/>
                <a:gd name="T10" fmla="*/ 0 w 35"/>
                <a:gd name="T11" fmla="*/ 0 h 45"/>
                <a:gd name="T12" fmla="*/ 0 w 35"/>
                <a:gd name="T13" fmla="*/ 4 h 45"/>
                <a:gd name="T14" fmla="*/ 14 w 35"/>
                <a:gd name="T15" fmla="*/ 4 h 45"/>
                <a:gd name="T16" fmla="*/ 14 w 3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5">
                  <a:moveTo>
                    <a:pt x="14" y="45"/>
                  </a:moveTo>
                  <a:lnTo>
                    <a:pt x="21" y="45"/>
                  </a:lnTo>
                  <a:lnTo>
                    <a:pt x="21" y="4"/>
                  </a:lnTo>
                  <a:lnTo>
                    <a:pt x="35" y="4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4" y="4"/>
                  </a:lnTo>
                  <a:lnTo>
                    <a:pt x="1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gray">
            <a:xfrm>
              <a:off x="4232" y="2555"/>
              <a:ext cx="48" cy="45"/>
            </a:xfrm>
            <a:custGeom>
              <a:avLst/>
              <a:gdLst>
                <a:gd name="T0" fmla="*/ 38 w 48"/>
                <a:gd name="T1" fmla="*/ 0 h 45"/>
                <a:gd name="T2" fmla="*/ 24 w 48"/>
                <a:gd name="T3" fmla="*/ 33 h 45"/>
                <a:gd name="T4" fmla="*/ 24 w 48"/>
                <a:gd name="T5" fmla="*/ 33 h 45"/>
                <a:gd name="T6" fmla="*/ 12 w 48"/>
                <a:gd name="T7" fmla="*/ 0 h 45"/>
                <a:gd name="T8" fmla="*/ 0 w 48"/>
                <a:gd name="T9" fmla="*/ 0 h 45"/>
                <a:gd name="T10" fmla="*/ 0 w 48"/>
                <a:gd name="T11" fmla="*/ 45 h 45"/>
                <a:gd name="T12" fmla="*/ 7 w 48"/>
                <a:gd name="T13" fmla="*/ 45 h 45"/>
                <a:gd name="T14" fmla="*/ 7 w 48"/>
                <a:gd name="T15" fmla="*/ 4 h 45"/>
                <a:gd name="T16" fmla="*/ 7 w 48"/>
                <a:gd name="T17" fmla="*/ 4 h 45"/>
                <a:gd name="T18" fmla="*/ 22 w 48"/>
                <a:gd name="T19" fmla="*/ 45 h 45"/>
                <a:gd name="T20" fmla="*/ 26 w 48"/>
                <a:gd name="T21" fmla="*/ 45 h 45"/>
                <a:gd name="T22" fmla="*/ 41 w 48"/>
                <a:gd name="T23" fmla="*/ 4 h 45"/>
                <a:gd name="T24" fmla="*/ 43 w 48"/>
                <a:gd name="T25" fmla="*/ 4 h 45"/>
                <a:gd name="T26" fmla="*/ 43 w 48"/>
                <a:gd name="T27" fmla="*/ 45 h 45"/>
                <a:gd name="T28" fmla="*/ 48 w 48"/>
                <a:gd name="T29" fmla="*/ 45 h 45"/>
                <a:gd name="T30" fmla="*/ 48 w 48"/>
                <a:gd name="T31" fmla="*/ 0 h 45"/>
                <a:gd name="T32" fmla="*/ 38 w 48"/>
                <a:gd name="T3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5">
                  <a:moveTo>
                    <a:pt x="38" y="0"/>
                  </a:moveTo>
                  <a:lnTo>
                    <a:pt x="24" y="33"/>
                  </a:lnTo>
                  <a:lnTo>
                    <a:pt x="24" y="3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7" y="45"/>
                  </a:lnTo>
                  <a:lnTo>
                    <a:pt x="7" y="4"/>
                  </a:lnTo>
                  <a:lnTo>
                    <a:pt x="7" y="4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41" y="4"/>
                  </a:lnTo>
                  <a:lnTo>
                    <a:pt x="43" y="4"/>
                  </a:lnTo>
                  <a:lnTo>
                    <a:pt x="43" y="45"/>
                  </a:lnTo>
                  <a:lnTo>
                    <a:pt x="48" y="45"/>
                  </a:lnTo>
                  <a:lnTo>
                    <a:pt x="4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gray">
            <a:xfrm>
              <a:off x="3353" y="1673"/>
              <a:ext cx="974" cy="974"/>
            </a:xfrm>
            <a:custGeom>
              <a:avLst/>
              <a:gdLst>
                <a:gd name="T0" fmla="*/ 204 w 410"/>
                <a:gd name="T1" fmla="*/ 0 h 410"/>
                <a:gd name="T2" fmla="*/ 0 w 410"/>
                <a:gd name="T3" fmla="*/ 206 h 410"/>
                <a:gd name="T4" fmla="*/ 206 w 410"/>
                <a:gd name="T5" fmla="*/ 410 h 410"/>
                <a:gd name="T6" fmla="*/ 410 w 410"/>
                <a:gd name="T7" fmla="*/ 204 h 410"/>
                <a:gd name="T8" fmla="*/ 204 w 410"/>
                <a:gd name="T9" fmla="*/ 0 h 410"/>
                <a:gd name="T10" fmla="*/ 145 w 410"/>
                <a:gd name="T11" fmla="*/ 101 h 410"/>
                <a:gd name="T12" fmla="*/ 172 w 410"/>
                <a:gd name="T13" fmla="*/ 128 h 410"/>
                <a:gd name="T14" fmla="*/ 145 w 410"/>
                <a:gd name="T15" fmla="*/ 155 h 410"/>
                <a:gd name="T16" fmla="*/ 118 w 410"/>
                <a:gd name="T17" fmla="*/ 128 h 410"/>
                <a:gd name="T18" fmla="*/ 145 w 410"/>
                <a:gd name="T19" fmla="*/ 101 h 410"/>
                <a:gd name="T20" fmla="*/ 314 w 410"/>
                <a:gd name="T21" fmla="*/ 169 h 410"/>
                <a:gd name="T22" fmla="*/ 268 w 410"/>
                <a:gd name="T23" fmla="*/ 227 h 410"/>
                <a:gd name="T24" fmla="*/ 312 w 410"/>
                <a:gd name="T25" fmla="*/ 307 h 410"/>
                <a:gd name="T26" fmla="*/ 244 w 410"/>
                <a:gd name="T27" fmla="*/ 307 h 410"/>
                <a:gd name="T28" fmla="*/ 179 w 410"/>
                <a:gd name="T29" fmla="*/ 187 h 410"/>
                <a:gd name="T30" fmla="*/ 154 w 410"/>
                <a:gd name="T31" fmla="*/ 307 h 410"/>
                <a:gd name="T32" fmla="*/ 96 w 410"/>
                <a:gd name="T33" fmla="*/ 307 h 410"/>
                <a:gd name="T34" fmla="*/ 107 w 410"/>
                <a:gd name="T35" fmla="*/ 254 h 410"/>
                <a:gd name="T36" fmla="*/ 179 w 410"/>
                <a:gd name="T37" fmla="*/ 187 h 410"/>
                <a:gd name="T38" fmla="*/ 227 w 410"/>
                <a:gd name="T39" fmla="*/ 187 h 410"/>
                <a:gd name="T40" fmla="*/ 249 w 410"/>
                <a:gd name="T41" fmla="*/ 170 h 410"/>
                <a:gd name="T42" fmla="*/ 235 w 410"/>
                <a:gd name="T43" fmla="*/ 152 h 410"/>
                <a:gd name="T44" fmla="*/ 187 w 410"/>
                <a:gd name="T45" fmla="*/ 152 h 410"/>
                <a:gd name="T46" fmla="*/ 198 w 410"/>
                <a:gd name="T47" fmla="*/ 103 h 410"/>
                <a:gd name="T48" fmla="*/ 261 w 410"/>
                <a:gd name="T49" fmla="*/ 103 h 410"/>
                <a:gd name="T50" fmla="*/ 314 w 410"/>
                <a:gd name="T51" fmla="*/ 16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0" h="410">
                  <a:moveTo>
                    <a:pt x="204" y="0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1" y="319"/>
                    <a:pt x="93" y="410"/>
                    <a:pt x="206" y="410"/>
                  </a:cubicBezTo>
                  <a:cubicBezTo>
                    <a:pt x="319" y="409"/>
                    <a:pt x="410" y="317"/>
                    <a:pt x="410" y="204"/>
                  </a:cubicBezTo>
                  <a:cubicBezTo>
                    <a:pt x="409" y="91"/>
                    <a:pt x="317" y="0"/>
                    <a:pt x="204" y="0"/>
                  </a:cubicBezTo>
                  <a:close/>
                  <a:moveTo>
                    <a:pt x="145" y="101"/>
                  </a:moveTo>
                  <a:cubicBezTo>
                    <a:pt x="160" y="101"/>
                    <a:pt x="172" y="113"/>
                    <a:pt x="172" y="128"/>
                  </a:cubicBezTo>
                  <a:cubicBezTo>
                    <a:pt x="172" y="143"/>
                    <a:pt x="160" y="155"/>
                    <a:pt x="145" y="155"/>
                  </a:cubicBezTo>
                  <a:cubicBezTo>
                    <a:pt x="130" y="155"/>
                    <a:pt x="118" y="143"/>
                    <a:pt x="118" y="128"/>
                  </a:cubicBezTo>
                  <a:cubicBezTo>
                    <a:pt x="118" y="113"/>
                    <a:pt x="130" y="101"/>
                    <a:pt x="145" y="101"/>
                  </a:cubicBezTo>
                  <a:close/>
                  <a:moveTo>
                    <a:pt x="314" y="169"/>
                  </a:moveTo>
                  <a:cubicBezTo>
                    <a:pt x="306" y="203"/>
                    <a:pt x="280" y="220"/>
                    <a:pt x="268" y="227"/>
                  </a:cubicBezTo>
                  <a:cubicBezTo>
                    <a:pt x="312" y="307"/>
                    <a:pt x="312" y="307"/>
                    <a:pt x="312" y="307"/>
                  </a:cubicBezTo>
                  <a:cubicBezTo>
                    <a:pt x="244" y="307"/>
                    <a:pt x="244" y="307"/>
                    <a:pt x="244" y="30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107" y="254"/>
                    <a:pt x="107" y="254"/>
                    <a:pt x="107" y="254"/>
                  </a:cubicBezTo>
                  <a:cubicBezTo>
                    <a:pt x="116" y="212"/>
                    <a:pt x="144" y="188"/>
                    <a:pt x="179" y="187"/>
                  </a:cubicBezTo>
                  <a:cubicBezTo>
                    <a:pt x="227" y="187"/>
                    <a:pt x="227" y="187"/>
                    <a:pt x="227" y="187"/>
                  </a:cubicBezTo>
                  <a:cubicBezTo>
                    <a:pt x="237" y="187"/>
                    <a:pt x="247" y="179"/>
                    <a:pt x="249" y="170"/>
                  </a:cubicBezTo>
                  <a:cubicBezTo>
                    <a:pt x="251" y="160"/>
                    <a:pt x="245" y="152"/>
                    <a:pt x="235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302" y="103"/>
                    <a:pt x="321" y="137"/>
                    <a:pt x="314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TextBox 13"/>
          <p:cNvSpPr txBox="1"/>
          <p:nvPr userDrawn="1"/>
        </p:nvSpPr>
        <p:spPr bwMode="gray">
          <a:xfrm>
            <a:off x="9829800" y="6466182"/>
            <a:ext cx="1401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iRobot Confidential 2019 | </a:t>
            </a: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11044100" y="646618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fld id="{BC775091-25A4-4155-A4C5-7B7136703333}" type="slidenum">
              <a:rPr lang="en-US" sz="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l" defTabSz="914400" rtl="0" eaLnBrk="1" latinLnBrk="0" hangingPunct="1"/>
              <a:t>‹#›</a:t>
            </a:fld>
            <a:endParaRPr lang="en-US" sz="8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09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889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1386" y="2514997"/>
            <a:ext cx="7030184" cy="1014633"/>
          </a:xfr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 Placeholder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1386" y="3529630"/>
            <a:ext cx="7030184" cy="36564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placeholder</a:t>
            </a:r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521386" y="4310654"/>
            <a:ext cx="70128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21386" y="4800614"/>
            <a:ext cx="7030184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1" i="0" u="none" strike="noStrike" kern="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Month Day, Year</a:t>
            </a:r>
          </a:p>
        </p:txBody>
      </p:sp>
      <p:sp>
        <p:nvSpPr>
          <p:cNvPr id="34" name="Rectangle 33"/>
          <p:cNvSpPr/>
          <p:nvPr userDrawn="1"/>
        </p:nvSpPr>
        <p:spPr bwMode="gray">
          <a:xfrm>
            <a:off x="521386" y="1828800"/>
            <a:ext cx="7030184" cy="92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521386" y="5324910"/>
            <a:ext cx="7030184" cy="18282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14" hasCustomPrompt="1"/>
          </p:nvPr>
        </p:nvSpPr>
        <p:spPr bwMode="gray">
          <a:xfrm>
            <a:off x="521386" y="5526780"/>
            <a:ext cx="7030184" cy="18282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1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Position Title</a:t>
            </a:r>
          </a:p>
        </p:txBody>
      </p:sp>
      <p:grpSp>
        <p:nvGrpSpPr>
          <p:cNvPr id="45" name="Group 4"/>
          <p:cNvGrpSpPr>
            <a:grpSpLocks noChangeAspect="1"/>
          </p:cNvGrpSpPr>
          <p:nvPr userDrawn="1"/>
        </p:nvGrpSpPr>
        <p:grpSpPr bwMode="auto">
          <a:xfrm>
            <a:off x="531254" y="805681"/>
            <a:ext cx="1423752" cy="325676"/>
            <a:chOff x="2359" y="1821"/>
            <a:chExt cx="2964" cy="678"/>
          </a:xfrm>
          <a:solidFill>
            <a:schemeClr val="accent1"/>
          </a:solidFill>
        </p:grpSpPr>
        <p:sp>
          <p:nvSpPr>
            <p:cNvPr id="46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C17AB6F-6EBA-4AEE-B9A8-4DC53DCEAC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7000" y="0"/>
            <a:ext cx="4095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04825" y="2030133"/>
            <a:ext cx="5438980" cy="2648819"/>
          </a:xfrm>
        </p:spPr>
        <p:txBody>
          <a:bodyPr anchor="ctr" anchorCtr="0">
            <a:no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4" name="Group 3"/>
          <p:cNvGrpSpPr/>
          <p:nvPr userDrawn="1"/>
        </p:nvGrpSpPr>
        <p:grpSpPr bwMode="gray">
          <a:xfrm>
            <a:off x="504825" y="1937856"/>
            <a:ext cx="5467350" cy="2753798"/>
            <a:chOff x="3704491" y="1937856"/>
            <a:chExt cx="7030184" cy="2753798"/>
          </a:xfrm>
        </p:grpSpPr>
        <p:sp>
          <p:nvSpPr>
            <p:cNvPr id="35" name="Rectangle 34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35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4826" y="4800600"/>
            <a:ext cx="5438980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oup 4"/>
          <p:cNvGrpSpPr>
            <a:grpSpLocks noChangeAspect="1"/>
          </p:cNvGrpSpPr>
          <p:nvPr userDrawn="1"/>
        </p:nvGrpSpPr>
        <p:grpSpPr bwMode="gray">
          <a:xfrm>
            <a:off x="11553826" y="6402469"/>
            <a:ext cx="360072" cy="360071"/>
            <a:chOff x="3353" y="1673"/>
            <a:chExt cx="974" cy="974"/>
          </a:xfrm>
          <a:solidFill>
            <a:schemeClr val="bg1"/>
          </a:solidFill>
        </p:grpSpPr>
        <p:sp>
          <p:nvSpPr>
            <p:cNvPr id="42" name="Freeform 5"/>
            <p:cNvSpPr>
              <a:spLocks/>
            </p:cNvSpPr>
            <p:nvPr/>
          </p:nvSpPr>
          <p:spPr bwMode="gray">
            <a:xfrm>
              <a:off x="4190" y="2555"/>
              <a:ext cx="35" cy="45"/>
            </a:xfrm>
            <a:custGeom>
              <a:avLst/>
              <a:gdLst>
                <a:gd name="T0" fmla="*/ 14 w 35"/>
                <a:gd name="T1" fmla="*/ 45 h 45"/>
                <a:gd name="T2" fmla="*/ 21 w 35"/>
                <a:gd name="T3" fmla="*/ 45 h 45"/>
                <a:gd name="T4" fmla="*/ 21 w 35"/>
                <a:gd name="T5" fmla="*/ 4 h 45"/>
                <a:gd name="T6" fmla="*/ 35 w 35"/>
                <a:gd name="T7" fmla="*/ 4 h 45"/>
                <a:gd name="T8" fmla="*/ 35 w 35"/>
                <a:gd name="T9" fmla="*/ 0 h 45"/>
                <a:gd name="T10" fmla="*/ 0 w 35"/>
                <a:gd name="T11" fmla="*/ 0 h 45"/>
                <a:gd name="T12" fmla="*/ 0 w 35"/>
                <a:gd name="T13" fmla="*/ 4 h 45"/>
                <a:gd name="T14" fmla="*/ 14 w 35"/>
                <a:gd name="T15" fmla="*/ 4 h 45"/>
                <a:gd name="T16" fmla="*/ 14 w 3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5">
                  <a:moveTo>
                    <a:pt x="14" y="45"/>
                  </a:moveTo>
                  <a:lnTo>
                    <a:pt x="21" y="45"/>
                  </a:lnTo>
                  <a:lnTo>
                    <a:pt x="21" y="4"/>
                  </a:lnTo>
                  <a:lnTo>
                    <a:pt x="35" y="4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4" y="4"/>
                  </a:lnTo>
                  <a:lnTo>
                    <a:pt x="1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gray">
            <a:xfrm>
              <a:off x="4232" y="2555"/>
              <a:ext cx="48" cy="45"/>
            </a:xfrm>
            <a:custGeom>
              <a:avLst/>
              <a:gdLst>
                <a:gd name="T0" fmla="*/ 38 w 48"/>
                <a:gd name="T1" fmla="*/ 0 h 45"/>
                <a:gd name="T2" fmla="*/ 24 w 48"/>
                <a:gd name="T3" fmla="*/ 33 h 45"/>
                <a:gd name="T4" fmla="*/ 24 w 48"/>
                <a:gd name="T5" fmla="*/ 33 h 45"/>
                <a:gd name="T6" fmla="*/ 12 w 48"/>
                <a:gd name="T7" fmla="*/ 0 h 45"/>
                <a:gd name="T8" fmla="*/ 0 w 48"/>
                <a:gd name="T9" fmla="*/ 0 h 45"/>
                <a:gd name="T10" fmla="*/ 0 w 48"/>
                <a:gd name="T11" fmla="*/ 45 h 45"/>
                <a:gd name="T12" fmla="*/ 7 w 48"/>
                <a:gd name="T13" fmla="*/ 45 h 45"/>
                <a:gd name="T14" fmla="*/ 7 w 48"/>
                <a:gd name="T15" fmla="*/ 4 h 45"/>
                <a:gd name="T16" fmla="*/ 7 w 48"/>
                <a:gd name="T17" fmla="*/ 4 h 45"/>
                <a:gd name="T18" fmla="*/ 22 w 48"/>
                <a:gd name="T19" fmla="*/ 45 h 45"/>
                <a:gd name="T20" fmla="*/ 26 w 48"/>
                <a:gd name="T21" fmla="*/ 45 h 45"/>
                <a:gd name="T22" fmla="*/ 41 w 48"/>
                <a:gd name="T23" fmla="*/ 4 h 45"/>
                <a:gd name="T24" fmla="*/ 43 w 48"/>
                <a:gd name="T25" fmla="*/ 4 h 45"/>
                <a:gd name="T26" fmla="*/ 43 w 48"/>
                <a:gd name="T27" fmla="*/ 45 h 45"/>
                <a:gd name="T28" fmla="*/ 48 w 48"/>
                <a:gd name="T29" fmla="*/ 45 h 45"/>
                <a:gd name="T30" fmla="*/ 48 w 48"/>
                <a:gd name="T31" fmla="*/ 0 h 45"/>
                <a:gd name="T32" fmla="*/ 38 w 48"/>
                <a:gd name="T3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5">
                  <a:moveTo>
                    <a:pt x="38" y="0"/>
                  </a:moveTo>
                  <a:lnTo>
                    <a:pt x="24" y="33"/>
                  </a:lnTo>
                  <a:lnTo>
                    <a:pt x="24" y="3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7" y="45"/>
                  </a:lnTo>
                  <a:lnTo>
                    <a:pt x="7" y="4"/>
                  </a:lnTo>
                  <a:lnTo>
                    <a:pt x="7" y="4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41" y="4"/>
                  </a:lnTo>
                  <a:lnTo>
                    <a:pt x="43" y="4"/>
                  </a:lnTo>
                  <a:lnTo>
                    <a:pt x="43" y="45"/>
                  </a:lnTo>
                  <a:lnTo>
                    <a:pt x="48" y="45"/>
                  </a:lnTo>
                  <a:lnTo>
                    <a:pt x="4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gray">
            <a:xfrm>
              <a:off x="3353" y="1673"/>
              <a:ext cx="974" cy="974"/>
            </a:xfrm>
            <a:custGeom>
              <a:avLst/>
              <a:gdLst>
                <a:gd name="T0" fmla="*/ 204 w 410"/>
                <a:gd name="T1" fmla="*/ 0 h 410"/>
                <a:gd name="T2" fmla="*/ 0 w 410"/>
                <a:gd name="T3" fmla="*/ 206 h 410"/>
                <a:gd name="T4" fmla="*/ 206 w 410"/>
                <a:gd name="T5" fmla="*/ 410 h 410"/>
                <a:gd name="T6" fmla="*/ 410 w 410"/>
                <a:gd name="T7" fmla="*/ 204 h 410"/>
                <a:gd name="T8" fmla="*/ 204 w 410"/>
                <a:gd name="T9" fmla="*/ 0 h 410"/>
                <a:gd name="T10" fmla="*/ 145 w 410"/>
                <a:gd name="T11" fmla="*/ 101 h 410"/>
                <a:gd name="T12" fmla="*/ 172 w 410"/>
                <a:gd name="T13" fmla="*/ 128 h 410"/>
                <a:gd name="T14" fmla="*/ 145 w 410"/>
                <a:gd name="T15" fmla="*/ 155 h 410"/>
                <a:gd name="T16" fmla="*/ 118 w 410"/>
                <a:gd name="T17" fmla="*/ 128 h 410"/>
                <a:gd name="T18" fmla="*/ 145 w 410"/>
                <a:gd name="T19" fmla="*/ 101 h 410"/>
                <a:gd name="T20" fmla="*/ 314 w 410"/>
                <a:gd name="T21" fmla="*/ 169 h 410"/>
                <a:gd name="T22" fmla="*/ 268 w 410"/>
                <a:gd name="T23" fmla="*/ 227 h 410"/>
                <a:gd name="T24" fmla="*/ 312 w 410"/>
                <a:gd name="T25" fmla="*/ 307 h 410"/>
                <a:gd name="T26" fmla="*/ 244 w 410"/>
                <a:gd name="T27" fmla="*/ 307 h 410"/>
                <a:gd name="T28" fmla="*/ 179 w 410"/>
                <a:gd name="T29" fmla="*/ 187 h 410"/>
                <a:gd name="T30" fmla="*/ 154 w 410"/>
                <a:gd name="T31" fmla="*/ 307 h 410"/>
                <a:gd name="T32" fmla="*/ 96 w 410"/>
                <a:gd name="T33" fmla="*/ 307 h 410"/>
                <a:gd name="T34" fmla="*/ 107 w 410"/>
                <a:gd name="T35" fmla="*/ 254 h 410"/>
                <a:gd name="T36" fmla="*/ 179 w 410"/>
                <a:gd name="T37" fmla="*/ 187 h 410"/>
                <a:gd name="T38" fmla="*/ 227 w 410"/>
                <a:gd name="T39" fmla="*/ 187 h 410"/>
                <a:gd name="T40" fmla="*/ 249 w 410"/>
                <a:gd name="T41" fmla="*/ 170 h 410"/>
                <a:gd name="T42" fmla="*/ 235 w 410"/>
                <a:gd name="T43" fmla="*/ 152 h 410"/>
                <a:gd name="T44" fmla="*/ 187 w 410"/>
                <a:gd name="T45" fmla="*/ 152 h 410"/>
                <a:gd name="T46" fmla="*/ 198 w 410"/>
                <a:gd name="T47" fmla="*/ 103 h 410"/>
                <a:gd name="T48" fmla="*/ 261 w 410"/>
                <a:gd name="T49" fmla="*/ 103 h 410"/>
                <a:gd name="T50" fmla="*/ 314 w 410"/>
                <a:gd name="T51" fmla="*/ 16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0" h="410">
                  <a:moveTo>
                    <a:pt x="204" y="0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1" y="319"/>
                    <a:pt x="93" y="410"/>
                    <a:pt x="206" y="410"/>
                  </a:cubicBezTo>
                  <a:cubicBezTo>
                    <a:pt x="319" y="409"/>
                    <a:pt x="410" y="317"/>
                    <a:pt x="410" y="204"/>
                  </a:cubicBezTo>
                  <a:cubicBezTo>
                    <a:pt x="409" y="91"/>
                    <a:pt x="317" y="0"/>
                    <a:pt x="204" y="0"/>
                  </a:cubicBezTo>
                  <a:close/>
                  <a:moveTo>
                    <a:pt x="145" y="101"/>
                  </a:moveTo>
                  <a:cubicBezTo>
                    <a:pt x="160" y="101"/>
                    <a:pt x="172" y="113"/>
                    <a:pt x="172" y="128"/>
                  </a:cubicBezTo>
                  <a:cubicBezTo>
                    <a:pt x="172" y="143"/>
                    <a:pt x="160" y="155"/>
                    <a:pt x="145" y="155"/>
                  </a:cubicBezTo>
                  <a:cubicBezTo>
                    <a:pt x="130" y="155"/>
                    <a:pt x="118" y="143"/>
                    <a:pt x="118" y="128"/>
                  </a:cubicBezTo>
                  <a:cubicBezTo>
                    <a:pt x="118" y="113"/>
                    <a:pt x="130" y="101"/>
                    <a:pt x="145" y="101"/>
                  </a:cubicBezTo>
                  <a:close/>
                  <a:moveTo>
                    <a:pt x="314" y="169"/>
                  </a:moveTo>
                  <a:cubicBezTo>
                    <a:pt x="306" y="203"/>
                    <a:pt x="280" y="220"/>
                    <a:pt x="268" y="227"/>
                  </a:cubicBezTo>
                  <a:cubicBezTo>
                    <a:pt x="312" y="307"/>
                    <a:pt x="312" y="307"/>
                    <a:pt x="312" y="307"/>
                  </a:cubicBezTo>
                  <a:cubicBezTo>
                    <a:pt x="244" y="307"/>
                    <a:pt x="244" y="307"/>
                    <a:pt x="244" y="30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107" y="254"/>
                    <a:pt x="107" y="254"/>
                    <a:pt x="107" y="254"/>
                  </a:cubicBezTo>
                  <a:cubicBezTo>
                    <a:pt x="116" y="212"/>
                    <a:pt x="144" y="188"/>
                    <a:pt x="179" y="187"/>
                  </a:cubicBezTo>
                  <a:cubicBezTo>
                    <a:pt x="227" y="187"/>
                    <a:pt x="227" y="187"/>
                    <a:pt x="227" y="187"/>
                  </a:cubicBezTo>
                  <a:cubicBezTo>
                    <a:pt x="237" y="187"/>
                    <a:pt x="247" y="179"/>
                    <a:pt x="249" y="170"/>
                  </a:cubicBezTo>
                  <a:cubicBezTo>
                    <a:pt x="251" y="160"/>
                    <a:pt x="245" y="152"/>
                    <a:pt x="235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302" y="103"/>
                    <a:pt x="321" y="137"/>
                    <a:pt x="314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" name="Group 33"/>
          <p:cNvGrpSpPr/>
          <p:nvPr userDrawn="1"/>
        </p:nvGrpSpPr>
        <p:grpSpPr bwMode="gray">
          <a:xfrm>
            <a:off x="6210300" y="1937856"/>
            <a:ext cx="5485832" cy="2753798"/>
            <a:chOff x="3704491" y="1937856"/>
            <a:chExt cx="7030184" cy="2753798"/>
          </a:xfrm>
        </p:grpSpPr>
        <p:sp>
          <p:nvSpPr>
            <p:cNvPr id="37" name="Rectangle 36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cxnSp>
          <p:nvCxnSpPr>
            <p:cNvPr id="38" name="Straight Connector 37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6238353" y="4800600"/>
            <a:ext cx="5439298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6238351" y="2030133"/>
            <a:ext cx="5439300" cy="2648819"/>
          </a:xfrm>
        </p:spPr>
        <p:txBody>
          <a:bodyPr anchor="ctr" anchorCtr="0">
            <a:no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 bwMode="gray">
          <a:xfrm>
            <a:off x="9829800" y="6466182"/>
            <a:ext cx="1401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iRobot Confidential 2019 | </a:t>
            </a:r>
          </a:p>
        </p:txBody>
      </p:sp>
      <p:sp>
        <p:nvSpPr>
          <p:cNvPr id="20" name="TextBox 19"/>
          <p:cNvSpPr txBox="1"/>
          <p:nvPr userDrawn="1"/>
        </p:nvSpPr>
        <p:spPr bwMode="gray">
          <a:xfrm>
            <a:off x="11044100" y="646618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fld id="{BC775091-25A4-4155-A4C5-7B7136703333}" type="slidenum">
              <a:rPr lang="en-US" sz="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l" defTabSz="914400" rtl="0" eaLnBrk="1" latinLnBrk="0" hangingPunct="1"/>
              <a:t>‹#›</a:t>
            </a:fld>
            <a:endParaRPr lang="en-US" sz="8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236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04825" y="2030133"/>
            <a:ext cx="3543300" cy="2648819"/>
          </a:xfrm>
        </p:spPr>
        <p:txBody>
          <a:bodyPr anchor="ctr" anchorCtr="0">
            <a:noAutofit/>
          </a:bodyPr>
          <a:lstStyle>
            <a:lvl1pPr marL="85725" indent="-85725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4" name="Group 3"/>
          <p:cNvGrpSpPr/>
          <p:nvPr userDrawn="1"/>
        </p:nvGrpSpPr>
        <p:grpSpPr bwMode="gray">
          <a:xfrm>
            <a:off x="504825" y="1937856"/>
            <a:ext cx="3561782" cy="2753798"/>
            <a:chOff x="3704491" y="1937856"/>
            <a:chExt cx="7030184" cy="2753798"/>
          </a:xfrm>
        </p:grpSpPr>
        <p:sp>
          <p:nvSpPr>
            <p:cNvPr id="35" name="Rectangle 34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35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4826" y="4800600"/>
            <a:ext cx="3543300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oup 4"/>
          <p:cNvGrpSpPr>
            <a:grpSpLocks noChangeAspect="1"/>
          </p:cNvGrpSpPr>
          <p:nvPr userDrawn="1"/>
        </p:nvGrpSpPr>
        <p:grpSpPr bwMode="gray">
          <a:xfrm>
            <a:off x="11553826" y="6402469"/>
            <a:ext cx="360072" cy="360071"/>
            <a:chOff x="3353" y="1673"/>
            <a:chExt cx="974" cy="974"/>
          </a:xfrm>
          <a:solidFill>
            <a:schemeClr val="bg1"/>
          </a:solidFill>
        </p:grpSpPr>
        <p:sp>
          <p:nvSpPr>
            <p:cNvPr id="42" name="Freeform 5"/>
            <p:cNvSpPr>
              <a:spLocks/>
            </p:cNvSpPr>
            <p:nvPr/>
          </p:nvSpPr>
          <p:spPr bwMode="gray">
            <a:xfrm>
              <a:off x="4190" y="2555"/>
              <a:ext cx="35" cy="45"/>
            </a:xfrm>
            <a:custGeom>
              <a:avLst/>
              <a:gdLst>
                <a:gd name="T0" fmla="*/ 14 w 35"/>
                <a:gd name="T1" fmla="*/ 45 h 45"/>
                <a:gd name="T2" fmla="*/ 21 w 35"/>
                <a:gd name="T3" fmla="*/ 45 h 45"/>
                <a:gd name="T4" fmla="*/ 21 w 35"/>
                <a:gd name="T5" fmla="*/ 4 h 45"/>
                <a:gd name="T6" fmla="*/ 35 w 35"/>
                <a:gd name="T7" fmla="*/ 4 h 45"/>
                <a:gd name="T8" fmla="*/ 35 w 35"/>
                <a:gd name="T9" fmla="*/ 0 h 45"/>
                <a:gd name="T10" fmla="*/ 0 w 35"/>
                <a:gd name="T11" fmla="*/ 0 h 45"/>
                <a:gd name="T12" fmla="*/ 0 w 35"/>
                <a:gd name="T13" fmla="*/ 4 h 45"/>
                <a:gd name="T14" fmla="*/ 14 w 35"/>
                <a:gd name="T15" fmla="*/ 4 h 45"/>
                <a:gd name="T16" fmla="*/ 14 w 3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5">
                  <a:moveTo>
                    <a:pt x="14" y="45"/>
                  </a:moveTo>
                  <a:lnTo>
                    <a:pt x="21" y="45"/>
                  </a:lnTo>
                  <a:lnTo>
                    <a:pt x="21" y="4"/>
                  </a:lnTo>
                  <a:lnTo>
                    <a:pt x="35" y="4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4" y="4"/>
                  </a:lnTo>
                  <a:lnTo>
                    <a:pt x="14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gray">
            <a:xfrm>
              <a:off x="4232" y="2555"/>
              <a:ext cx="48" cy="45"/>
            </a:xfrm>
            <a:custGeom>
              <a:avLst/>
              <a:gdLst>
                <a:gd name="T0" fmla="*/ 38 w 48"/>
                <a:gd name="T1" fmla="*/ 0 h 45"/>
                <a:gd name="T2" fmla="*/ 24 w 48"/>
                <a:gd name="T3" fmla="*/ 33 h 45"/>
                <a:gd name="T4" fmla="*/ 24 w 48"/>
                <a:gd name="T5" fmla="*/ 33 h 45"/>
                <a:gd name="T6" fmla="*/ 12 w 48"/>
                <a:gd name="T7" fmla="*/ 0 h 45"/>
                <a:gd name="T8" fmla="*/ 0 w 48"/>
                <a:gd name="T9" fmla="*/ 0 h 45"/>
                <a:gd name="T10" fmla="*/ 0 w 48"/>
                <a:gd name="T11" fmla="*/ 45 h 45"/>
                <a:gd name="T12" fmla="*/ 7 w 48"/>
                <a:gd name="T13" fmla="*/ 45 h 45"/>
                <a:gd name="T14" fmla="*/ 7 w 48"/>
                <a:gd name="T15" fmla="*/ 4 h 45"/>
                <a:gd name="T16" fmla="*/ 7 w 48"/>
                <a:gd name="T17" fmla="*/ 4 h 45"/>
                <a:gd name="T18" fmla="*/ 22 w 48"/>
                <a:gd name="T19" fmla="*/ 45 h 45"/>
                <a:gd name="T20" fmla="*/ 26 w 48"/>
                <a:gd name="T21" fmla="*/ 45 h 45"/>
                <a:gd name="T22" fmla="*/ 41 w 48"/>
                <a:gd name="T23" fmla="*/ 4 h 45"/>
                <a:gd name="T24" fmla="*/ 43 w 48"/>
                <a:gd name="T25" fmla="*/ 4 h 45"/>
                <a:gd name="T26" fmla="*/ 43 w 48"/>
                <a:gd name="T27" fmla="*/ 45 h 45"/>
                <a:gd name="T28" fmla="*/ 48 w 48"/>
                <a:gd name="T29" fmla="*/ 45 h 45"/>
                <a:gd name="T30" fmla="*/ 48 w 48"/>
                <a:gd name="T31" fmla="*/ 0 h 45"/>
                <a:gd name="T32" fmla="*/ 38 w 48"/>
                <a:gd name="T3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5">
                  <a:moveTo>
                    <a:pt x="38" y="0"/>
                  </a:moveTo>
                  <a:lnTo>
                    <a:pt x="24" y="33"/>
                  </a:lnTo>
                  <a:lnTo>
                    <a:pt x="24" y="3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7" y="45"/>
                  </a:lnTo>
                  <a:lnTo>
                    <a:pt x="7" y="4"/>
                  </a:lnTo>
                  <a:lnTo>
                    <a:pt x="7" y="4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41" y="4"/>
                  </a:lnTo>
                  <a:lnTo>
                    <a:pt x="43" y="4"/>
                  </a:lnTo>
                  <a:lnTo>
                    <a:pt x="43" y="45"/>
                  </a:lnTo>
                  <a:lnTo>
                    <a:pt x="48" y="45"/>
                  </a:lnTo>
                  <a:lnTo>
                    <a:pt x="4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gray">
            <a:xfrm>
              <a:off x="3353" y="1673"/>
              <a:ext cx="974" cy="974"/>
            </a:xfrm>
            <a:custGeom>
              <a:avLst/>
              <a:gdLst>
                <a:gd name="T0" fmla="*/ 204 w 410"/>
                <a:gd name="T1" fmla="*/ 0 h 410"/>
                <a:gd name="T2" fmla="*/ 0 w 410"/>
                <a:gd name="T3" fmla="*/ 206 h 410"/>
                <a:gd name="T4" fmla="*/ 206 w 410"/>
                <a:gd name="T5" fmla="*/ 410 h 410"/>
                <a:gd name="T6" fmla="*/ 410 w 410"/>
                <a:gd name="T7" fmla="*/ 204 h 410"/>
                <a:gd name="T8" fmla="*/ 204 w 410"/>
                <a:gd name="T9" fmla="*/ 0 h 410"/>
                <a:gd name="T10" fmla="*/ 145 w 410"/>
                <a:gd name="T11" fmla="*/ 101 h 410"/>
                <a:gd name="T12" fmla="*/ 172 w 410"/>
                <a:gd name="T13" fmla="*/ 128 h 410"/>
                <a:gd name="T14" fmla="*/ 145 w 410"/>
                <a:gd name="T15" fmla="*/ 155 h 410"/>
                <a:gd name="T16" fmla="*/ 118 w 410"/>
                <a:gd name="T17" fmla="*/ 128 h 410"/>
                <a:gd name="T18" fmla="*/ 145 w 410"/>
                <a:gd name="T19" fmla="*/ 101 h 410"/>
                <a:gd name="T20" fmla="*/ 314 w 410"/>
                <a:gd name="T21" fmla="*/ 169 h 410"/>
                <a:gd name="T22" fmla="*/ 268 w 410"/>
                <a:gd name="T23" fmla="*/ 227 h 410"/>
                <a:gd name="T24" fmla="*/ 312 w 410"/>
                <a:gd name="T25" fmla="*/ 307 h 410"/>
                <a:gd name="T26" fmla="*/ 244 w 410"/>
                <a:gd name="T27" fmla="*/ 307 h 410"/>
                <a:gd name="T28" fmla="*/ 179 w 410"/>
                <a:gd name="T29" fmla="*/ 187 h 410"/>
                <a:gd name="T30" fmla="*/ 154 w 410"/>
                <a:gd name="T31" fmla="*/ 307 h 410"/>
                <a:gd name="T32" fmla="*/ 96 w 410"/>
                <a:gd name="T33" fmla="*/ 307 h 410"/>
                <a:gd name="T34" fmla="*/ 107 w 410"/>
                <a:gd name="T35" fmla="*/ 254 h 410"/>
                <a:gd name="T36" fmla="*/ 179 w 410"/>
                <a:gd name="T37" fmla="*/ 187 h 410"/>
                <a:gd name="T38" fmla="*/ 227 w 410"/>
                <a:gd name="T39" fmla="*/ 187 h 410"/>
                <a:gd name="T40" fmla="*/ 249 w 410"/>
                <a:gd name="T41" fmla="*/ 170 h 410"/>
                <a:gd name="T42" fmla="*/ 235 w 410"/>
                <a:gd name="T43" fmla="*/ 152 h 410"/>
                <a:gd name="T44" fmla="*/ 187 w 410"/>
                <a:gd name="T45" fmla="*/ 152 h 410"/>
                <a:gd name="T46" fmla="*/ 198 w 410"/>
                <a:gd name="T47" fmla="*/ 103 h 410"/>
                <a:gd name="T48" fmla="*/ 261 w 410"/>
                <a:gd name="T49" fmla="*/ 103 h 410"/>
                <a:gd name="T50" fmla="*/ 314 w 410"/>
                <a:gd name="T51" fmla="*/ 16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0" h="410">
                  <a:moveTo>
                    <a:pt x="204" y="0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1" y="319"/>
                    <a:pt x="93" y="410"/>
                    <a:pt x="206" y="410"/>
                  </a:cubicBezTo>
                  <a:cubicBezTo>
                    <a:pt x="319" y="409"/>
                    <a:pt x="410" y="317"/>
                    <a:pt x="410" y="204"/>
                  </a:cubicBezTo>
                  <a:cubicBezTo>
                    <a:pt x="409" y="91"/>
                    <a:pt x="317" y="0"/>
                    <a:pt x="204" y="0"/>
                  </a:cubicBezTo>
                  <a:close/>
                  <a:moveTo>
                    <a:pt x="145" y="101"/>
                  </a:moveTo>
                  <a:cubicBezTo>
                    <a:pt x="160" y="101"/>
                    <a:pt x="172" y="113"/>
                    <a:pt x="172" y="128"/>
                  </a:cubicBezTo>
                  <a:cubicBezTo>
                    <a:pt x="172" y="143"/>
                    <a:pt x="160" y="155"/>
                    <a:pt x="145" y="155"/>
                  </a:cubicBezTo>
                  <a:cubicBezTo>
                    <a:pt x="130" y="155"/>
                    <a:pt x="118" y="143"/>
                    <a:pt x="118" y="128"/>
                  </a:cubicBezTo>
                  <a:cubicBezTo>
                    <a:pt x="118" y="113"/>
                    <a:pt x="130" y="101"/>
                    <a:pt x="145" y="101"/>
                  </a:cubicBezTo>
                  <a:close/>
                  <a:moveTo>
                    <a:pt x="314" y="169"/>
                  </a:moveTo>
                  <a:cubicBezTo>
                    <a:pt x="306" y="203"/>
                    <a:pt x="280" y="220"/>
                    <a:pt x="268" y="227"/>
                  </a:cubicBezTo>
                  <a:cubicBezTo>
                    <a:pt x="312" y="307"/>
                    <a:pt x="312" y="307"/>
                    <a:pt x="312" y="307"/>
                  </a:cubicBezTo>
                  <a:cubicBezTo>
                    <a:pt x="244" y="307"/>
                    <a:pt x="244" y="307"/>
                    <a:pt x="244" y="30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107" y="254"/>
                    <a:pt x="107" y="254"/>
                    <a:pt x="107" y="254"/>
                  </a:cubicBezTo>
                  <a:cubicBezTo>
                    <a:pt x="116" y="212"/>
                    <a:pt x="144" y="188"/>
                    <a:pt x="179" y="187"/>
                  </a:cubicBezTo>
                  <a:cubicBezTo>
                    <a:pt x="227" y="187"/>
                    <a:pt x="227" y="187"/>
                    <a:pt x="227" y="187"/>
                  </a:cubicBezTo>
                  <a:cubicBezTo>
                    <a:pt x="237" y="187"/>
                    <a:pt x="247" y="179"/>
                    <a:pt x="249" y="170"/>
                  </a:cubicBezTo>
                  <a:cubicBezTo>
                    <a:pt x="251" y="160"/>
                    <a:pt x="245" y="152"/>
                    <a:pt x="235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302" y="103"/>
                    <a:pt x="321" y="137"/>
                    <a:pt x="314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" name="Group 33"/>
          <p:cNvGrpSpPr/>
          <p:nvPr userDrawn="1"/>
        </p:nvGrpSpPr>
        <p:grpSpPr bwMode="gray">
          <a:xfrm>
            <a:off x="4305300" y="1937856"/>
            <a:ext cx="3561782" cy="2753798"/>
            <a:chOff x="3704491" y="1937856"/>
            <a:chExt cx="7030184" cy="2753798"/>
          </a:xfrm>
        </p:grpSpPr>
        <p:sp>
          <p:nvSpPr>
            <p:cNvPr id="37" name="Rectangle 36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cxnSp>
          <p:nvCxnSpPr>
            <p:cNvPr id="38" name="Straight Connector 37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317031" y="4800600"/>
            <a:ext cx="3531569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7" name="Group 46"/>
          <p:cNvGrpSpPr/>
          <p:nvPr userDrawn="1"/>
        </p:nvGrpSpPr>
        <p:grpSpPr bwMode="gray">
          <a:xfrm>
            <a:off x="8117505" y="1937856"/>
            <a:ext cx="3561782" cy="2753798"/>
            <a:chOff x="3704491" y="1937856"/>
            <a:chExt cx="7030184" cy="2753798"/>
          </a:xfrm>
        </p:grpSpPr>
        <p:sp>
          <p:nvSpPr>
            <p:cNvPr id="48" name="Rectangle 47"/>
            <p:cNvSpPr/>
            <p:nvPr userDrawn="1"/>
          </p:nvSpPr>
          <p:spPr bwMode="gray">
            <a:xfrm>
              <a:off x="3704491" y="1937856"/>
              <a:ext cx="7030184" cy="922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cxnSp>
          <p:nvCxnSpPr>
            <p:cNvPr id="50" name="Straight Connector 49"/>
            <p:cNvCxnSpPr/>
            <p:nvPr userDrawn="1"/>
          </p:nvCxnSpPr>
          <p:spPr bwMode="gray">
            <a:xfrm>
              <a:off x="3704491" y="4691654"/>
              <a:ext cx="7012826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8125596" y="4800600"/>
            <a:ext cx="3535209" cy="365640"/>
          </a:xfrm>
        </p:spPr>
        <p:txBody>
          <a:bodyPr anchor="t" anchorCtr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4317031" y="2030133"/>
            <a:ext cx="3531570" cy="2648819"/>
          </a:xfrm>
        </p:spPr>
        <p:txBody>
          <a:bodyPr anchor="ctr" anchorCtr="0">
            <a:noAutofit/>
          </a:bodyPr>
          <a:lstStyle>
            <a:lvl1pPr marL="85725" indent="-85725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idx="13"/>
          </p:nvPr>
        </p:nvSpPr>
        <p:spPr bwMode="gray">
          <a:xfrm>
            <a:off x="8125596" y="2030133"/>
            <a:ext cx="3531570" cy="2648819"/>
          </a:xfrm>
        </p:spPr>
        <p:txBody>
          <a:bodyPr anchor="ctr" anchorCtr="0">
            <a:noAutofit/>
          </a:bodyPr>
          <a:lstStyle>
            <a:lvl1pPr marL="85725" indent="-85725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Box 23"/>
          <p:cNvSpPr txBox="1"/>
          <p:nvPr userDrawn="1"/>
        </p:nvSpPr>
        <p:spPr bwMode="gray">
          <a:xfrm>
            <a:off x="9829800" y="6466182"/>
            <a:ext cx="1401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iRobot Confidential 2019 | </a:t>
            </a:r>
          </a:p>
        </p:txBody>
      </p:sp>
      <p:sp>
        <p:nvSpPr>
          <p:cNvPr id="25" name="TextBox 24"/>
          <p:cNvSpPr txBox="1"/>
          <p:nvPr userDrawn="1"/>
        </p:nvSpPr>
        <p:spPr bwMode="gray">
          <a:xfrm>
            <a:off x="11044100" y="646618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fld id="{BC775091-25A4-4155-A4C5-7B7136703333}" type="slidenum">
              <a:rPr lang="en-US" sz="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l" defTabSz="914400" rtl="0" eaLnBrk="1" latinLnBrk="0" hangingPunct="1"/>
              <a:t>‹#›</a:t>
            </a:fld>
            <a:endParaRPr lang="en-US" sz="8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429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/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190500"/>
            <a:ext cx="12191999" cy="6667499"/>
          </a:xfrm>
        </p:spPr>
        <p:txBody>
          <a:bodyPr anchor="ctr" anchorCtr="0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picture/video here</a:t>
            </a:r>
          </a:p>
        </p:txBody>
      </p:sp>
    </p:spTree>
    <p:extLst>
      <p:ext uri="{BB962C8B-B14F-4D97-AF65-F5344CB8AC3E}">
        <p14:creationId xmlns:p14="http://schemas.microsoft.com/office/powerpoint/2010/main" val="1708431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 bwMode="gray">
          <a:xfrm>
            <a:off x="0" y="2"/>
            <a:ext cx="12191999" cy="6857998"/>
          </a:xfrm>
        </p:spPr>
        <p:txBody>
          <a:bodyPr anchor="ctr" anchorCtr="0"/>
          <a:lstStyle>
            <a:lvl1pPr marL="0" indent="0" algn="ctr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picture here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1"/>
            <a:ext cx="1219199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45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 userDrawn="1"/>
        </p:nvSpPr>
        <p:spPr bwMode="gray">
          <a:xfrm>
            <a:off x="857250" y="3382861"/>
            <a:ext cx="10477500" cy="92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85800" y="2490230"/>
            <a:ext cx="7640816" cy="36564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9821132" y="3663180"/>
            <a:ext cx="1423752" cy="325676"/>
            <a:chOff x="2359" y="1821"/>
            <a:chExt cx="2964" cy="678"/>
          </a:xfrm>
          <a:solidFill>
            <a:schemeClr val="accent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9326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9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889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3308" y="3429000"/>
            <a:ext cx="6410892" cy="1500554"/>
          </a:xfr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4932999"/>
            <a:ext cx="6410892" cy="365640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523281" y="2333354"/>
            <a:ext cx="723463" cy="77814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lvl="0" indent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533400" y="2450015"/>
            <a:ext cx="713344" cy="59798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531254" y="805681"/>
            <a:ext cx="1423752" cy="325676"/>
            <a:chOff x="2359" y="1821"/>
            <a:chExt cx="2964" cy="678"/>
          </a:xfrm>
          <a:solidFill>
            <a:schemeClr val="accent1"/>
          </a:solidFill>
        </p:grpSpPr>
        <p:sp>
          <p:nvSpPr>
            <p:cNvPr id="20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C10F879-5339-4785-B358-9AC9BB952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3724" y="0"/>
            <a:ext cx="408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9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gray">
          <a:xfrm>
            <a:off x="0" y="0"/>
            <a:ext cx="889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3308" y="3429000"/>
            <a:ext cx="6410892" cy="1500554"/>
          </a:xfr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4932999"/>
            <a:ext cx="6410892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523281" y="2333354"/>
            <a:ext cx="723463" cy="77814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lvl="0" indent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533400" y="2450015"/>
            <a:ext cx="713344" cy="59798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531254" y="805681"/>
            <a:ext cx="1423752" cy="325676"/>
            <a:chOff x="2359" y="1821"/>
            <a:chExt cx="2964" cy="678"/>
          </a:xfrm>
          <a:solidFill>
            <a:schemeClr val="accent1"/>
          </a:solidFill>
        </p:grpSpPr>
        <p:sp>
          <p:nvSpPr>
            <p:cNvPr id="27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0275" y="1"/>
            <a:ext cx="410172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8B0C3-59A2-445B-9F90-119FE5B22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0275" y="0"/>
            <a:ext cx="4101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6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gray">
          <a:xfrm>
            <a:off x="0" y="0"/>
            <a:ext cx="889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23308" y="3429000"/>
            <a:ext cx="6410892" cy="1500554"/>
          </a:xfrm>
        </p:spPr>
        <p:txBody>
          <a:bodyPr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4932999"/>
            <a:ext cx="6410892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  <a:p>
            <a:pPr lvl="0"/>
            <a:endParaRPr lang="en-US" dirty="0"/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523281" y="2333354"/>
            <a:ext cx="723463" cy="77814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/>
          <a:p>
            <a:pPr lvl="0" indent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533400" y="2450015"/>
            <a:ext cx="713344" cy="59798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531254" y="805681"/>
            <a:ext cx="1423752" cy="325676"/>
            <a:chOff x="2359" y="1821"/>
            <a:chExt cx="2964" cy="678"/>
          </a:xfrm>
          <a:solidFill>
            <a:schemeClr val="accent1"/>
          </a:solidFill>
        </p:grpSpPr>
        <p:sp>
          <p:nvSpPr>
            <p:cNvPr id="27" name="Freeform 5"/>
            <p:cNvSpPr>
              <a:spLocks/>
            </p:cNvSpPr>
            <p:nvPr userDrawn="1"/>
          </p:nvSpPr>
          <p:spPr bwMode="auto">
            <a:xfrm>
              <a:off x="2624" y="1825"/>
              <a:ext cx="452" cy="660"/>
            </a:xfrm>
            <a:custGeom>
              <a:avLst/>
              <a:gdLst>
                <a:gd name="T0" fmla="*/ 182 w 191"/>
                <a:gd name="T1" fmla="*/ 90 h 276"/>
                <a:gd name="T2" fmla="*/ 111 w 191"/>
                <a:gd name="T3" fmla="*/ 0 h 276"/>
                <a:gd name="T4" fmla="*/ 25 w 191"/>
                <a:gd name="T5" fmla="*/ 0 h 276"/>
                <a:gd name="T6" fmla="*/ 11 w 191"/>
                <a:gd name="T7" fmla="*/ 67 h 276"/>
                <a:gd name="T8" fmla="*/ 76 w 191"/>
                <a:gd name="T9" fmla="*/ 67 h 276"/>
                <a:gd name="T10" fmla="*/ 94 w 191"/>
                <a:gd name="T11" fmla="*/ 91 h 276"/>
                <a:gd name="T12" fmla="*/ 66 w 191"/>
                <a:gd name="T13" fmla="*/ 114 h 276"/>
                <a:gd name="T14" fmla="*/ 0 w 191"/>
                <a:gd name="T15" fmla="*/ 114 h 276"/>
                <a:gd name="T16" fmla="*/ 88 w 191"/>
                <a:gd name="T17" fmla="*/ 276 h 276"/>
                <a:gd name="T18" fmla="*/ 180 w 191"/>
                <a:gd name="T19" fmla="*/ 276 h 276"/>
                <a:gd name="T20" fmla="*/ 120 w 191"/>
                <a:gd name="T21" fmla="*/ 168 h 276"/>
                <a:gd name="T22" fmla="*/ 182 w 191"/>
                <a:gd name="T23" fmla="*/ 9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276">
                  <a:moveTo>
                    <a:pt x="182" y="90"/>
                  </a:moveTo>
                  <a:cubicBezTo>
                    <a:pt x="191" y="46"/>
                    <a:pt x="166" y="0"/>
                    <a:pt x="11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9" y="67"/>
                    <a:pt x="97" y="78"/>
                    <a:pt x="94" y="91"/>
                  </a:cubicBezTo>
                  <a:cubicBezTo>
                    <a:pt x="92" y="104"/>
                    <a:pt x="79" y="114"/>
                    <a:pt x="66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88" y="276"/>
                    <a:pt x="88" y="276"/>
                    <a:pt x="88" y="276"/>
                  </a:cubicBezTo>
                  <a:cubicBezTo>
                    <a:pt x="180" y="276"/>
                    <a:pt x="180" y="276"/>
                    <a:pt x="180" y="276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36" y="159"/>
                    <a:pt x="172" y="135"/>
                    <a:pt x="18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2359" y="2098"/>
              <a:ext cx="265" cy="387"/>
            </a:xfrm>
            <a:custGeom>
              <a:avLst/>
              <a:gdLst>
                <a:gd name="T0" fmla="*/ 15 w 112"/>
                <a:gd name="T1" fmla="*/ 91 h 162"/>
                <a:gd name="T2" fmla="*/ 0 w 112"/>
                <a:gd name="T3" fmla="*/ 162 h 162"/>
                <a:gd name="T4" fmla="*/ 78 w 112"/>
                <a:gd name="T5" fmla="*/ 162 h 162"/>
                <a:gd name="T6" fmla="*/ 112 w 112"/>
                <a:gd name="T7" fmla="*/ 0 h 162"/>
                <a:gd name="T8" fmla="*/ 15 w 112"/>
                <a:gd name="T9" fmla="*/ 9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62">
                  <a:moveTo>
                    <a:pt x="15" y="9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65" y="2"/>
                    <a:pt x="27" y="34"/>
                    <a:pt x="1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Oval 7"/>
            <p:cNvSpPr>
              <a:spLocks noChangeArrowheads="1"/>
            </p:cNvSpPr>
            <p:nvPr userDrawn="1"/>
          </p:nvSpPr>
          <p:spPr bwMode="auto">
            <a:xfrm>
              <a:off x="2428" y="1821"/>
              <a:ext cx="175" cy="17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4900" y="1825"/>
              <a:ext cx="409" cy="674"/>
            </a:xfrm>
            <a:custGeom>
              <a:avLst/>
              <a:gdLst>
                <a:gd name="T0" fmla="*/ 123 w 173"/>
                <a:gd name="T1" fmla="*/ 0 h 282"/>
                <a:gd name="T2" fmla="*/ 49 w 173"/>
                <a:gd name="T3" fmla="*/ 0 h 282"/>
                <a:gd name="T4" fmla="*/ 11 w 173"/>
                <a:gd name="T5" fmla="*/ 181 h 282"/>
                <a:gd name="T6" fmla="*/ 126 w 173"/>
                <a:gd name="T7" fmla="*/ 282 h 282"/>
                <a:gd name="T8" fmla="*/ 128 w 173"/>
                <a:gd name="T9" fmla="*/ 282 h 282"/>
                <a:gd name="T10" fmla="*/ 143 w 173"/>
                <a:gd name="T11" fmla="*/ 212 h 282"/>
                <a:gd name="T12" fmla="*/ 85 w 173"/>
                <a:gd name="T13" fmla="*/ 175 h 282"/>
                <a:gd name="T14" fmla="*/ 95 w 173"/>
                <a:gd name="T15" fmla="*/ 130 h 282"/>
                <a:gd name="T16" fmla="*/ 160 w 173"/>
                <a:gd name="T17" fmla="*/ 130 h 282"/>
                <a:gd name="T18" fmla="*/ 173 w 173"/>
                <a:gd name="T19" fmla="*/ 67 h 282"/>
                <a:gd name="T20" fmla="*/ 108 w 173"/>
                <a:gd name="T21" fmla="*/ 67 h 282"/>
                <a:gd name="T22" fmla="*/ 123 w 173"/>
                <a:gd name="T2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82">
                  <a:moveTo>
                    <a:pt x="12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0" y="233"/>
                    <a:pt x="37" y="282"/>
                    <a:pt x="126" y="282"/>
                  </a:cubicBezTo>
                  <a:cubicBezTo>
                    <a:pt x="126" y="282"/>
                    <a:pt x="128" y="282"/>
                    <a:pt x="128" y="28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15" y="216"/>
                    <a:pt x="79" y="205"/>
                    <a:pt x="85" y="175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08" y="67"/>
                    <a:pt x="108" y="67"/>
                    <a:pt x="108" y="67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9"/>
            <p:cNvSpPr>
              <a:spLocks noEditPoints="1"/>
            </p:cNvSpPr>
            <p:nvPr userDrawn="1"/>
          </p:nvSpPr>
          <p:spPr bwMode="auto">
            <a:xfrm>
              <a:off x="3652" y="1825"/>
              <a:ext cx="637" cy="674"/>
            </a:xfrm>
            <a:custGeom>
              <a:avLst/>
              <a:gdLst>
                <a:gd name="T0" fmla="*/ 156 w 269"/>
                <a:gd name="T1" fmla="*/ 68 h 282"/>
                <a:gd name="T2" fmla="*/ 107 w 269"/>
                <a:gd name="T3" fmla="*/ 76 h 282"/>
                <a:gd name="T4" fmla="*/ 124 w 269"/>
                <a:gd name="T5" fmla="*/ 0 h 282"/>
                <a:gd name="T6" fmla="*/ 50 w 269"/>
                <a:gd name="T7" fmla="*/ 0 h 282"/>
                <a:gd name="T8" fmla="*/ 13 w 269"/>
                <a:gd name="T9" fmla="*/ 175 h 282"/>
                <a:gd name="T10" fmla="*/ 111 w 269"/>
                <a:gd name="T11" fmla="*/ 282 h 282"/>
                <a:gd name="T12" fmla="*/ 255 w 269"/>
                <a:gd name="T13" fmla="*/ 180 h 282"/>
                <a:gd name="T14" fmla="*/ 156 w 269"/>
                <a:gd name="T15" fmla="*/ 68 h 282"/>
                <a:gd name="T16" fmla="*/ 182 w 269"/>
                <a:gd name="T17" fmla="*/ 175 h 282"/>
                <a:gd name="T18" fmla="*/ 124 w 269"/>
                <a:gd name="T19" fmla="*/ 220 h 282"/>
                <a:gd name="T20" fmla="*/ 87 w 269"/>
                <a:gd name="T21" fmla="*/ 173 h 282"/>
                <a:gd name="T22" fmla="*/ 143 w 269"/>
                <a:gd name="T23" fmla="*/ 130 h 282"/>
                <a:gd name="T24" fmla="*/ 182 w 269"/>
                <a:gd name="T25" fmla="*/ 17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82">
                  <a:moveTo>
                    <a:pt x="156" y="68"/>
                  </a:moveTo>
                  <a:cubicBezTo>
                    <a:pt x="141" y="68"/>
                    <a:pt x="116" y="72"/>
                    <a:pt x="107" y="76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0" y="237"/>
                    <a:pt x="42" y="282"/>
                    <a:pt x="111" y="282"/>
                  </a:cubicBezTo>
                  <a:cubicBezTo>
                    <a:pt x="189" y="282"/>
                    <a:pt x="240" y="249"/>
                    <a:pt x="255" y="180"/>
                  </a:cubicBezTo>
                  <a:cubicBezTo>
                    <a:pt x="269" y="113"/>
                    <a:pt x="220" y="68"/>
                    <a:pt x="156" y="68"/>
                  </a:cubicBezTo>
                  <a:close/>
                  <a:moveTo>
                    <a:pt x="182" y="175"/>
                  </a:moveTo>
                  <a:cubicBezTo>
                    <a:pt x="176" y="202"/>
                    <a:pt x="155" y="220"/>
                    <a:pt x="124" y="220"/>
                  </a:cubicBezTo>
                  <a:cubicBezTo>
                    <a:pt x="93" y="220"/>
                    <a:pt x="81" y="201"/>
                    <a:pt x="87" y="173"/>
                  </a:cubicBezTo>
                  <a:cubicBezTo>
                    <a:pt x="93" y="146"/>
                    <a:pt x="113" y="130"/>
                    <a:pt x="143" y="130"/>
                  </a:cubicBezTo>
                  <a:cubicBezTo>
                    <a:pt x="174" y="130"/>
                    <a:pt x="188" y="149"/>
                    <a:pt x="182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0"/>
            <p:cNvSpPr>
              <a:spLocks noEditPoints="1"/>
            </p:cNvSpPr>
            <p:nvPr userDrawn="1"/>
          </p:nvSpPr>
          <p:spPr bwMode="auto">
            <a:xfrm>
              <a:off x="4270" y="1988"/>
              <a:ext cx="641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2 w 271"/>
                <a:gd name="T5" fmla="*/ 214 h 214"/>
                <a:gd name="T6" fmla="*/ 258 w 271"/>
                <a:gd name="T7" fmla="*/ 107 h 214"/>
                <a:gd name="T8" fmla="*/ 158 w 271"/>
                <a:gd name="T9" fmla="*/ 0 h 214"/>
                <a:gd name="T10" fmla="*/ 184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4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9" y="0"/>
                    <a:pt x="28" y="41"/>
                    <a:pt x="14" y="107"/>
                  </a:cubicBezTo>
                  <a:cubicBezTo>
                    <a:pt x="0" y="173"/>
                    <a:pt x="44" y="214"/>
                    <a:pt x="112" y="214"/>
                  </a:cubicBezTo>
                  <a:cubicBezTo>
                    <a:pt x="195" y="214"/>
                    <a:pt x="244" y="173"/>
                    <a:pt x="258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4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4" y="79"/>
                    <a:pt x="114" y="62"/>
                    <a:pt x="145" y="62"/>
                  </a:cubicBezTo>
                  <a:cubicBezTo>
                    <a:pt x="176" y="62"/>
                    <a:pt x="189" y="81"/>
                    <a:pt x="184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1"/>
            <p:cNvSpPr>
              <a:spLocks noEditPoints="1"/>
            </p:cNvSpPr>
            <p:nvPr userDrawn="1"/>
          </p:nvSpPr>
          <p:spPr bwMode="auto">
            <a:xfrm>
              <a:off x="3024" y="1988"/>
              <a:ext cx="642" cy="511"/>
            </a:xfrm>
            <a:custGeom>
              <a:avLst/>
              <a:gdLst>
                <a:gd name="T0" fmla="*/ 158 w 271"/>
                <a:gd name="T1" fmla="*/ 0 h 214"/>
                <a:gd name="T2" fmla="*/ 14 w 271"/>
                <a:gd name="T3" fmla="*/ 107 h 214"/>
                <a:gd name="T4" fmla="*/ 111 w 271"/>
                <a:gd name="T5" fmla="*/ 214 h 214"/>
                <a:gd name="T6" fmla="*/ 257 w 271"/>
                <a:gd name="T7" fmla="*/ 107 h 214"/>
                <a:gd name="T8" fmla="*/ 158 w 271"/>
                <a:gd name="T9" fmla="*/ 0 h 214"/>
                <a:gd name="T10" fmla="*/ 183 w 271"/>
                <a:gd name="T11" fmla="*/ 107 h 214"/>
                <a:gd name="T12" fmla="*/ 126 w 271"/>
                <a:gd name="T13" fmla="*/ 152 h 214"/>
                <a:gd name="T14" fmla="*/ 88 w 271"/>
                <a:gd name="T15" fmla="*/ 107 h 214"/>
                <a:gd name="T16" fmla="*/ 145 w 271"/>
                <a:gd name="T17" fmla="*/ 62 h 214"/>
                <a:gd name="T18" fmla="*/ 183 w 271"/>
                <a:gd name="T1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14">
                  <a:moveTo>
                    <a:pt x="158" y="0"/>
                  </a:moveTo>
                  <a:cubicBezTo>
                    <a:pt x="88" y="0"/>
                    <a:pt x="28" y="41"/>
                    <a:pt x="14" y="107"/>
                  </a:cubicBezTo>
                  <a:cubicBezTo>
                    <a:pt x="0" y="173"/>
                    <a:pt x="43" y="214"/>
                    <a:pt x="111" y="214"/>
                  </a:cubicBezTo>
                  <a:cubicBezTo>
                    <a:pt x="195" y="214"/>
                    <a:pt x="243" y="173"/>
                    <a:pt x="257" y="107"/>
                  </a:cubicBezTo>
                  <a:cubicBezTo>
                    <a:pt x="271" y="41"/>
                    <a:pt x="228" y="0"/>
                    <a:pt x="158" y="0"/>
                  </a:cubicBezTo>
                  <a:close/>
                  <a:moveTo>
                    <a:pt x="183" y="107"/>
                  </a:moveTo>
                  <a:cubicBezTo>
                    <a:pt x="178" y="134"/>
                    <a:pt x="157" y="152"/>
                    <a:pt x="126" y="152"/>
                  </a:cubicBezTo>
                  <a:cubicBezTo>
                    <a:pt x="95" y="152"/>
                    <a:pt x="82" y="134"/>
                    <a:pt x="88" y="107"/>
                  </a:cubicBezTo>
                  <a:cubicBezTo>
                    <a:pt x="93" y="79"/>
                    <a:pt x="114" y="62"/>
                    <a:pt x="145" y="62"/>
                  </a:cubicBezTo>
                  <a:cubicBezTo>
                    <a:pt x="175" y="62"/>
                    <a:pt x="189" y="81"/>
                    <a:pt x="18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2"/>
            <p:cNvSpPr>
              <a:spLocks noEditPoints="1"/>
            </p:cNvSpPr>
            <p:nvPr userDrawn="1"/>
          </p:nvSpPr>
          <p:spPr bwMode="auto">
            <a:xfrm>
              <a:off x="5243" y="1833"/>
              <a:ext cx="80" cy="81"/>
            </a:xfrm>
            <a:custGeom>
              <a:avLst/>
              <a:gdLst>
                <a:gd name="T0" fmla="*/ 17 w 34"/>
                <a:gd name="T1" fmla="*/ 0 h 34"/>
                <a:gd name="T2" fmla="*/ 34 w 34"/>
                <a:gd name="T3" fmla="*/ 17 h 34"/>
                <a:gd name="T4" fmla="*/ 17 w 34"/>
                <a:gd name="T5" fmla="*/ 34 h 34"/>
                <a:gd name="T6" fmla="*/ 0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31 w 34"/>
                <a:gd name="T13" fmla="*/ 17 h 34"/>
                <a:gd name="T14" fmla="*/ 17 w 34"/>
                <a:gd name="T15" fmla="*/ 3 h 34"/>
                <a:gd name="T16" fmla="*/ 3 w 34"/>
                <a:gd name="T17" fmla="*/ 17 h 34"/>
                <a:gd name="T18" fmla="*/ 17 w 34"/>
                <a:gd name="T19" fmla="*/ 31 h 34"/>
                <a:gd name="T20" fmla="*/ 26 w 34"/>
                <a:gd name="T21" fmla="*/ 26 h 34"/>
                <a:gd name="T22" fmla="*/ 23 w 34"/>
                <a:gd name="T23" fmla="*/ 26 h 34"/>
                <a:gd name="T24" fmla="*/ 17 w 34"/>
                <a:gd name="T25" fmla="*/ 19 h 34"/>
                <a:gd name="T26" fmla="*/ 14 w 34"/>
                <a:gd name="T27" fmla="*/ 19 h 34"/>
                <a:gd name="T28" fmla="*/ 14 w 34"/>
                <a:gd name="T29" fmla="*/ 26 h 34"/>
                <a:gd name="T30" fmla="*/ 10 w 34"/>
                <a:gd name="T31" fmla="*/ 26 h 34"/>
                <a:gd name="T32" fmla="*/ 10 w 34"/>
                <a:gd name="T33" fmla="*/ 7 h 34"/>
                <a:gd name="T34" fmla="*/ 17 w 34"/>
                <a:gd name="T35" fmla="*/ 7 h 34"/>
                <a:gd name="T36" fmla="*/ 24 w 34"/>
                <a:gd name="T37" fmla="*/ 13 h 34"/>
                <a:gd name="T38" fmla="*/ 20 w 34"/>
                <a:gd name="T39" fmla="*/ 18 h 34"/>
                <a:gd name="T40" fmla="*/ 26 w 34"/>
                <a:gd name="T41" fmla="*/ 26 h 34"/>
                <a:gd name="T42" fmla="*/ 17 w 34"/>
                <a:gd name="T43" fmla="*/ 10 h 34"/>
                <a:gd name="T44" fmla="*/ 14 w 34"/>
                <a:gd name="T45" fmla="*/ 10 h 34"/>
                <a:gd name="T46" fmla="*/ 14 w 34"/>
                <a:gd name="T47" fmla="*/ 16 h 34"/>
                <a:gd name="T48" fmla="*/ 17 w 34"/>
                <a:gd name="T49" fmla="*/ 16 h 34"/>
                <a:gd name="T50" fmla="*/ 21 w 34"/>
                <a:gd name="T51" fmla="*/ 13 h 34"/>
                <a:gd name="T52" fmla="*/ 17 w 34"/>
                <a:gd name="T53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" y="31"/>
                  </a:moveTo>
                  <a:cubicBezTo>
                    <a:pt x="25" y="31"/>
                    <a:pt x="31" y="25"/>
                    <a:pt x="31" y="17"/>
                  </a:cubicBezTo>
                  <a:cubicBezTo>
                    <a:pt x="31" y="9"/>
                    <a:pt x="25" y="3"/>
                    <a:pt x="17" y="3"/>
                  </a:cubicBezTo>
                  <a:cubicBezTo>
                    <a:pt x="9" y="3"/>
                    <a:pt x="3" y="9"/>
                    <a:pt x="3" y="17"/>
                  </a:cubicBezTo>
                  <a:cubicBezTo>
                    <a:pt x="3" y="25"/>
                    <a:pt x="9" y="31"/>
                    <a:pt x="17" y="31"/>
                  </a:cubicBezTo>
                  <a:close/>
                  <a:moveTo>
                    <a:pt x="26" y="26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3" y="7"/>
                    <a:pt x="24" y="10"/>
                    <a:pt x="24" y="13"/>
                  </a:cubicBezTo>
                  <a:cubicBezTo>
                    <a:pt x="24" y="16"/>
                    <a:pt x="22" y="18"/>
                    <a:pt x="20" y="18"/>
                  </a:cubicBezTo>
                  <a:lnTo>
                    <a:pt x="26" y="26"/>
                  </a:lnTo>
                  <a:close/>
                  <a:moveTo>
                    <a:pt x="17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0" y="16"/>
                    <a:pt x="21" y="15"/>
                    <a:pt x="21" y="13"/>
                  </a:cubicBezTo>
                  <a:cubicBezTo>
                    <a:pt x="21" y="11"/>
                    <a:pt x="21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361E64D-5825-4799-98B3-94DF77FDAF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3550" y="0"/>
            <a:ext cx="4111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03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23308" y="1963968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92" name="Text Placeholder 2"/>
          <p:cNvSpPr>
            <a:spLocks noGrp="1"/>
          </p:cNvSpPr>
          <p:nvPr>
            <p:ph type="body" idx="61" hasCustomPrompt="1"/>
          </p:nvPr>
        </p:nvSpPr>
        <p:spPr bwMode="gray">
          <a:xfrm>
            <a:off x="523308" y="3198691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96" name="Text Placeholder 2"/>
          <p:cNvSpPr>
            <a:spLocks noGrp="1"/>
          </p:cNvSpPr>
          <p:nvPr>
            <p:ph type="body" idx="65" hasCustomPrompt="1"/>
          </p:nvPr>
        </p:nvSpPr>
        <p:spPr bwMode="gray">
          <a:xfrm>
            <a:off x="523308" y="4433414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12" name="Text Placeholder 2"/>
          <p:cNvSpPr>
            <a:spLocks noGrp="1"/>
          </p:cNvSpPr>
          <p:nvPr>
            <p:ph type="body" idx="69" hasCustomPrompt="1"/>
          </p:nvPr>
        </p:nvSpPr>
        <p:spPr bwMode="gray">
          <a:xfrm>
            <a:off x="6207859" y="1963968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16" name="Text Placeholder 2"/>
          <p:cNvSpPr>
            <a:spLocks noGrp="1"/>
          </p:cNvSpPr>
          <p:nvPr>
            <p:ph type="body" idx="73" hasCustomPrompt="1"/>
          </p:nvPr>
        </p:nvSpPr>
        <p:spPr bwMode="gray">
          <a:xfrm>
            <a:off x="6207859" y="3198691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20" name="Text Placeholder 2"/>
          <p:cNvSpPr>
            <a:spLocks noGrp="1"/>
          </p:cNvSpPr>
          <p:nvPr>
            <p:ph type="body" idx="77" hasCustomPrompt="1"/>
          </p:nvPr>
        </p:nvSpPr>
        <p:spPr bwMode="gray">
          <a:xfrm>
            <a:off x="6207859" y="4433414"/>
            <a:ext cx="652199" cy="700876"/>
          </a:xfrm>
          <a:ln w="25400">
            <a:solidFill>
              <a:srgbClr val="69A600"/>
            </a:solidFill>
          </a:ln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0" i="0" u="none" strike="noStrike" kern="0" cap="none" spc="0" normalizeH="0" baseline="0" noProof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269832" y="2191882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idx="29"/>
          </p:nvPr>
        </p:nvSpPr>
        <p:spPr bwMode="gray">
          <a:xfrm>
            <a:off x="1269832" y="2500365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35" hasCustomPrompt="1"/>
          </p:nvPr>
        </p:nvSpPr>
        <p:spPr bwMode="gray">
          <a:xfrm>
            <a:off x="523308" y="2211429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9" name="Text Placeholder 2"/>
          <p:cNvSpPr>
            <a:spLocks noGrp="1"/>
          </p:cNvSpPr>
          <p:nvPr>
            <p:ph type="body" idx="58"/>
          </p:nvPr>
        </p:nvSpPr>
        <p:spPr bwMode="gray">
          <a:xfrm>
            <a:off x="1269832" y="3426605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Text Placeholder 2"/>
          <p:cNvSpPr>
            <a:spLocks noGrp="1"/>
          </p:cNvSpPr>
          <p:nvPr>
            <p:ph type="body" idx="59"/>
          </p:nvPr>
        </p:nvSpPr>
        <p:spPr bwMode="gray">
          <a:xfrm>
            <a:off x="1269832" y="3735088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Text Placeholder 2"/>
          <p:cNvSpPr>
            <a:spLocks noGrp="1"/>
          </p:cNvSpPr>
          <p:nvPr>
            <p:ph type="body" idx="60" hasCustomPrompt="1"/>
          </p:nvPr>
        </p:nvSpPr>
        <p:spPr bwMode="gray">
          <a:xfrm>
            <a:off x="523308" y="3446152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3" name="Text Placeholder 2"/>
          <p:cNvSpPr>
            <a:spLocks noGrp="1"/>
          </p:cNvSpPr>
          <p:nvPr>
            <p:ph type="body" idx="62"/>
          </p:nvPr>
        </p:nvSpPr>
        <p:spPr bwMode="gray">
          <a:xfrm>
            <a:off x="1269832" y="4661328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/>
          <p:cNvSpPr>
            <a:spLocks noGrp="1"/>
          </p:cNvSpPr>
          <p:nvPr>
            <p:ph type="body" idx="63"/>
          </p:nvPr>
        </p:nvSpPr>
        <p:spPr bwMode="gray">
          <a:xfrm>
            <a:off x="1269832" y="4969811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2"/>
          <p:cNvSpPr>
            <a:spLocks noGrp="1"/>
          </p:cNvSpPr>
          <p:nvPr>
            <p:ph type="body" idx="64" hasCustomPrompt="1"/>
          </p:nvPr>
        </p:nvSpPr>
        <p:spPr bwMode="gray">
          <a:xfrm>
            <a:off x="523308" y="4680875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9" name="Text Placeholder 2"/>
          <p:cNvSpPr>
            <a:spLocks noGrp="1"/>
          </p:cNvSpPr>
          <p:nvPr>
            <p:ph type="body" idx="66"/>
          </p:nvPr>
        </p:nvSpPr>
        <p:spPr bwMode="gray">
          <a:xfrm>
            <a:off x="6954383" y="2191882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2"/>
          <p:cNvSpPr>
            <a:spLocks noGrp="1"/>
          </p:cNvSpPr>
          <p:nvPr>
            <p:ph type="body" idx="67"/>
          </p:nvPr>
        </p:nvSpPr>
        <p:spPr bwMode="gray">
          <a:xfrm>
            <a:off x="6954383" y="2500365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/>
          <p:cNvSpPr>
            <a:spLocks noGrp="1"/>
          </p:cNvSpPr>
          <p:nvPr>
            <p:ph type="body" idx="68" hasCustomPrompt="1"/>
          </p:nvPr>
        </p:nvSpPr>
        <p:spPr bwMode="gray">
          <a:xfrm>
            <a:off x="6207859" y="2211429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3" name="Text Placeholder 2"/>
          <p:cNvSpPr>
            <a:spLocks noGrp="1"/>
          </p:cNvSpPr>
          <p:nvPr>
            <p:ph type="body" idx="70"/>
          </p:nvPr>
        </p:nvSpPr>
        <p:spPr bwMode="gray">
          <a:xfrm>
            <a:off x="6954383" y="3426605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4" name="Text Placeholder 2"/>
          <p:cNvSpPr>
            <a:spLocks noGrp="1"/>
          </p:cNvSpPr>
          <p:nvPr>
            <p:ph type="body" idx="71"/>
          </p:nvPr>
        </p:nvSpPr>
        <p:spPr bwMode="gray">
          <a:xfrm>
            <a:off x="6954383" y="3735088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5" name="Text Placeholder 2"/>
          <p:cNvSpPr>
            <a:spLocks noGrp="1"/>
          </p:cNvSpPr>
          <p:nvPr>
            <p:ph type="body" idx="72" hasCustomPrompt="1"/>
          </p:nvPr>
        </p:nvSpPr>
        <p:spPr bwMode="gray">
          <a:xfrm>
            <a:off x="6207859" y="3446152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7" name="Text Placeholder 2"/>
          <p:cNvSpPr>
            <a:spLocks noGrp="1"/>
          </p:cNvSpPr>
          <p:nvPr>
            <p:ph type="body" idx="74"/>
          </p:nvPr>
        </p:nvSpPr>
        <p:spPr bwMode="gray">
          <a:xfrm>
            <a:off x="6954383" y="4661328"/>
            <a:ext cx="4219744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8" name="Text Placeholder 2"/>
          <p:cNvSpPr>
            <a:spLocks noGrp="1"/>
          </p:cNvSpPr>
          <p:nvPr>
            <p:ph type="body" idx="75"/>
          </p:nvPr>
        </p:nvSpPr>
        <p:spPr bwMode="gray">
          <a:xfrm>
            <a:off x="6954383" y="4969811"/>
            <a:ext cx="4222624" cy="676328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9" name="Text Placeholder 2"/>
          <p:cNvSpPr>
            <a:spLocks noGrp="1"/>
          </p:cNvSpPr>
          <p:nvPr>
            <p:ph type="body" idx="76" hasCustomPrompt="1"/>
          </p:nvPr>
        </p:nvSpPr>
        <p:spPr bwMode="gray">
          <a:xfrm>
            <a:off x="6207859" y="4680875"/>
            <a:ext cx="658631" cy="365640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2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3"/>
          </p:nvPr>
        </p:nvSpPr>
        <p:spPr bwMode="gray">
          <a:xfrm>
            <a:off x="523308" y="1508912"/>
            <a:ext cx="11158000" cy="4053688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8752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 bwMode="gray">
          <a:xfrm>
            <a:off x="523307" y="425200"/>
            <a:ext cx="11158001" cy="477972"/>
          </a:xfrm>
        </p:spPr>
        <p:txBody>
          <a:bodyPr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78" hasCustomPrompt="1"/>
          </p:nvPr>
        </p:nvSpPr>
        <p:spPr bwMode="gray">
          <a:xfrm>
            <a:off x="523308" y="933452"/>
            <a:ext cx="10813876" cy="365640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rgbClr val="76B03C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 placeholder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23308" y="5715000"/>
            <a:ext cx="11158000" cy="541755"/>
          </a:xfrm>
          <a:prstGeom prst="roundRect">
            <a:avLst>
              <a:gd name="adj" fmla="val 7113"/>
            </a:avLst>
          </a:prstGeom>
          <a:ln w="19050">
            <a:solidFill>
              <a:schemeClr val="accent1"/>
            </a:solidFill>
          </a:ln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Takeaway Placeholder</a:t>
            </a:r>
          </a:p>
        </p:txBody>
      </p:sp>
    </p:spTree>
    <p:extLst>
      <p:ext uri="{BB962C8B-B14F-4D97-AF65-F5344CB8AC3E}">
        <p14:creationId xmlns:p14="http://schemas.microsoft.com/office/powerpoint/2010/main" val="2417646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5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23307" y="421237"/>
            <a:ext cx="11151945" cy="4754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>
              <a:lnSpc>
                <a:spcPct val="85000"/>
              </a:lnSpc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23308" y="1713743"/>
            <a:ext cx="10515600" cy="4458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171450" marR="0" lvl="1" indent="-1714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50" marR="0" lvl="2" indent="-1714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50" marR="0" lvl="3" indent="-1714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50" marR="0" lvl="4" indent="-1714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gray">
          <a:xfrm>
            <a:off x="11553826" y="6402469"/>
            <a:ext cx="360072" cy="360071"/>
            <a:chOff x="3353" y="1673"/>
            <a:chExt cx="974" cy="974"/>
          </a:xfrm>
          <a:solidFill>
            <a:schemeClr val="tx2"/>
          </a:solidFill>
        </p:grpSpPr>
        <p:sp>
          <p:nvSpPr>
            <p:cNvPr id="22" name="Freeform 5"/>
            <p:cNvSpPr>
              <a:spLocks/>
            </p:cNvSpPr>
            <p:nvPr/>
          </p:nvSpPr>
          <p:spPr bwMode="gray">
            <a:xfrm>
              <a:off x="4190" y="2555"/>
              <a:ext cx="35" cy="45"/>
            </a:xfrm>
            <a:custGeom>
              <a:avLst/>
              <a:gdLst>
                <a:gd name="T0" fmla="*/ 14 w 35"/>
                <a:gd name="T1" fmla="*/ 45 h 45"/>
                <a:gd name="T2" fmla="*/ 21 w 35"/>
                <a:gd name="T3" fmla="*/ 45 h 45"/>
                <a:gd name="T4" fmla="*/ 21 w 35"/>
                <a:gd name="T5" fmla="*/ 4 h 45"/>
                <a:gd name="T6" fmla="*/ 35 w 35"/>
                <a:gd name="T7" fmla="*/ 4 h 45"/>
                <a:gd name="T8" fmla="*/ 35 w 35"/>
                <a:gd name="T9" fmla="*/ 0 h 45"/>
                <a:gd name="T10" fmla="*/ 0 w 35"/>
                <a:gd name="T11" fmla="*/ 0 h 45"/>
                <a:gd name="T12" fmla="*/ 0 w 35"/>
                <a:gd name="T13" fmla="*/ 4 h 45"/>
                <a:gd name="T14" fmla="*/ 14 w 35"/>
                <a:gd name="T15" fmla="*/ 4 h 45"/>
                <a:gd name="T16" fmla="*/ 14 w 3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5">
                  <a:moveTo>
                    <a:pt x="14" y="45"/>
                  </a:moveTo>
                  <a:lnTo>
                    <a:pt x="21" y="45"/>
                  </a:lnTo>
                  <a:lnTo>
                    <a:pt x="21" y="4"/>
                  </a:lnTo>
                  <a:lnTo>
                    <a:pt x="35" y="4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4" y="4"/>
                  </a:lnTo>
                  <a:lnTo>
                    <a:pt x="14" y="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gray">
            <a:xfrm>
              <a:off x="4232" y="2555"/>
              <a:ext cx="48" cy="45"/>
            </a:xfrm>
            <a:custGeom>
              <a:avLst/>
              <a:gdLst>
                <a:gd name="T0" fmla="*/ 38 w 48"/>
                <a:gd name="T1" fmla="*/ 0 h 45"/>
                <a:gd name="T2" fmla="*/ 24 w 48"/>
                <a:gd name="T3" fmla="*/ 33 h 45"/>
                <a:gd name="T4" fmla="*/ 24 w 48"/>
                <a:gd name="T5" fmla="*/ 33 h 45"/>
                <a:gd name="T6" fmla="*/ 12 w 48"/>
                <a:gd name="T7" fmla="*/ 0 h 45"/>
                <a:gd name="T8" fmla="*/ 0 w 48"/>
                <a:gd name="T9" fmla="*/ 0 h 45"/>
                <a:gd name="T10" fmla="*/ 0 w 48"/>
                <a:gd name="T11" fmla="*/ 45 h 45"/>
                <a:gd name="T12" fmla="*/ 7 w 48"/>
                <a:gd name="T13" fmla="*/ 45 h 45"/>
                <a:gd name="T14" fmla="*/ 7 w 48"/>
                <a:gd name="T15" fmla="*/ 4 h 45"/>
                <a:gd name="T16" fmla="*/ 7 w 48"/>
                <a:gd name="T17" fmla="*/ 4 h 45"/>
                <a:gd name="T18" fmla="*/ 22 w 48"/>
                <a:gd name="T19" fmla="*/ 45 h 45"/>
                <a:gd name="T20" fmla="*/ 26 w 48"/>
                <a:gd name="T21" fmla="*/ 45 h 45"/>
                <a:gd name="T22" fmla="*/ 41 w 48"/>
                <a:gd name="T23" fmla="*/ 4 h 45"/>
                <a:gd name="T24" fmla="*/ 43 w 48"/>
                <a:gd name="T25" fmla="*/ 4 h 45"/>
                <a:gd name="T26" fmla="*/ 43 w 48"/>
                <a:gd name="T27" fmla="*/ 45 h 45"/>
                <a:gd name="T28" fmla="*/ 48 w 48"/>
                <a:gd name="T29" fmla="*/ 45 h 45"/>
                <a:gd name="T30" fmla="*/ 48 w 48"/>
                <a:gd name="T31" fmla="*/ 0 h 45"/>
                <a:gd name="T32" fmla="*/ 38 w 48"/>
                <a:gd name="T3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5">
                  <a:moveTo>
                    <a:pt x="38" y="0"/>
                  </a:moveTo>
                  <a:lnTo>
                    <a:pt x="24" y="33"/>
                  </a:lnTo>
                  <a:lnTo>
                    <a:pt x="24" y="33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7" y="45"/>
                  </a:lnTo>
                  <a:lnTo>
                    <a:pt x="7" y="4"/>
                  </a:lnTo>
                  <a:lnTo>
                    <a:pt x="7" y="4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41" y="4"/>
                  </a:lnTo>
                  <a:lnTo>
                    <a:pt x="43" y="4"/>
                  </a:lnTo>
                  <a:lnTo>
                    <a:pt x="43" y="45"/>
                  </a:lnTo>
                  <a:lnTo>
                    <a:pt x="48" y="45"/>
                  </a:lnTo>
                  <a:lnTo>
                    <a:pt x="4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Freeform 7"/>
            <p:cNvSpPr>
              <a:spLocks noEditPoints="1"/>
            </p:cNvSpPr>
            <p:nvPr/>
          </p:nvSpPr>
          <p:spPr bwMode="gray">
            <a:xfrm>
              <a:off x="3353" y="1673"/>
              <a:ext cx="974" cy="974"/>
            </a:xfrm>
            <a:custGeom>
              <a:avLst/>
              <a:gdLst>
                <a:gd name="T0" fmla="*/ 204 w 410"/>
                <a:gd name="T1" fmla="*/ 0 h 410"/>
                <a:gd name="T2" fmla="*/ 0 w 410"/>
                <a:gd name="T3" fmla="*/ 206 h 410"/>
                <a:gd name="T4" fmla="*/ 206 w 410"/>
                <a:gd name="T5" fmla="*/ 410 h 410"/>
                <a:gd name="T6" fmla="*/ 410 w 410"/>
                <a:gd name="T7" fmla="*/ 204 h 410"/>
                <a:gd name="T8" fmla="*/ 204 w 410"/>
                <a:gd name="T9" fmla="*/ 0 h 410"/>
                <a:gd name="T10" fmla="*/ 145 w 410"/>
                <a:gd name="T11" fmla="*/ 101 h 410"/>
                <a:gd name="T12" fmla="*/ 172 w 410"/>
                <a:gd name="T13" fmla="*/ 128 h 410"/>
                <a:gd name="T14" fmla="*/ 145 w 410"/>
                <a:gd name="T15" fmla="*/ 155 h 410"/>
                <a:gd name="T16" fmla="*/ 118 w 410"/>
                <a:gd name="T17" fmla="*/ 128 h 410"/>
                <a:gd name="T18" fmla="*/ 145 w 410"/>
                <a:gd name="T19" fmla="*/ 101 h 410"/>
                <a:gd name="T20" fmla="*/ 314 w 410"/>
                <a:gd name="T21" fmla="*/ 169 h 410"/>
                <a:gd name="T22" fmla="*/ 268 w 410"/>
                <a:gd name="T23" fmla="*/ 227 h 410"/>
                <a:gd name="T24" fmla="*/ 312 w 410"/>
                <a:gd name="T25" fmla="*/ 307 h 410"/>
                <a:gd name="T26" fmla="*/ 244 w 410"/>
                <a:gd name="T27" fmla="*/ 307 h 410"/>
                <a:gd name="T28" fmla="*/ 179 w 410"/>
                <a:gd name="T29" fmla="*/ 187 h 410"/>
                <a:gd name="T30" fmla="*/ 154 w 410"/>
                <a:gd name="T31" fmla="*/ 307 h 410"/>
                <a:gd name="T32" fmla="*/ 96 w 410"/>
                <a:gd name="T33" fmla="*/ 307 h 410"/>
                <a:gd name="T34" fmla="*/ 107 w 410"/>
                <a:gd name="T35" fmla="*/ 254 h 410"/>
                <a:gd name="T36" fmla="*/ 179 w 410"/>
                <a:gd name="T37" fmla="*/ 187 h 410"/>
                <a:gd name="T38" fmla="*/ 227 w 410"/>
                <a:gd name="T39" fmla="*/ 187 h 410"/>
                <a:gd name="T40" fmla="*/ 249 w 410"/>
                <a:gd name="T41" fmla="*/ 170 h 410"/>
                <a:gd name="T42" fmla="*/ 235 w 410"/>
                <a:gd name="T43" fmla="*/ 152 h 410"/>
                <a:gd name="T44" fmla="*/ 187 w 410"/>
                <a:gd name="T45" fmla="*/ 152 h 410"/>
                <a:gd name="T46" fmla="*/ 198 w 410"/>
                <a:gd name="T47" fmla="*/ 103 h 410"/>
                <a:gd name="T48" fmla="*/ 261 w 410"/>
                <a:gd name="T49" fmla="*/ 103 h 410"/>
                <a:gd name="T50" fmla="*/ 314 w 410"/>
                <a:gd name="T51" fmla="*/ 16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0" h="410">
                  <a:moveTo>
                    <a:pt x="204" y="0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1" y="319"/>
                    <a:pt x="93" y="410"/>
                    <a:pt x="206" y="410"/>
                  </a:cubicBezTo>
                  <a:cubicBezTo>
                    <a:pt x="319" y="409"/>
                    <a:pt x="410" y="317"/>
                    <a:pt x="410" y="204"/>
                  </a:cubicBezTo>
                  <a:cubicBezTo>
                    <a:pt x="409" y="91"/>
                    <a:pt x="317" y="0"/>
                    <a:pt x="204" y="0"/>
                  </a:cubicBezTo>
                  <a:close/>
                  <a:moveTo>
                    <a:pt x="145" y="101"/>
                  </a:moveTo>
                  <a:cubicBezTo>
                    <a:pt x="160" y="101"/>
                    <a:pt x="172" y="113"/>
                    <a:pt x="172" y="128"/>
                  </a:cubicBezTo>
                  <a:cubicBezTo>
                    <a:pt x="172" y="143"/>
                    <a:pt x="160" y="155"/>
                    <a:pt x="145" y="155"/>
                  </a:cubicBezTo>
                  <a:cubicBezTo>
                    <a:pt x="130" y="155"/>
                    <a:pt x="118" y="143"/>
                    <a:pt x="118" y="128"/>
                  </a:cubicBezTo>
                  <a:cubicBezTo>
                    <a:pt x="118" y="113"/>
                    <a:pt x="130" y="101"/>
                    <a:pt x="145" y="101"/>
                  </a:cubicBezTo>
                  <a:close/>
                  <a:moveTo>
                    <a:pt x="314" y="169"/>
                  </a:moveTo>
                  <a:cubicBezTo>
                    <a:pt x="306" y="203"/>
                    <a:pt x="280" y="220"/>
                    <a:pt x="268" y="227"/>
                  </a:cubicBezTo>
                  <a:cubicBezTo>
                    <a:pt x="312" y="307"/>
                    <a:pt x="312" y="307"/>
                    <a:pt x="312" y="307"/>
                  </a:cubicBezTo>
                  <a:cubicBezTo>
                    <a:pt x="244" y="307"/>
                    <a:pt x="244" y="307"/>
                    <a:pt x="244" y="307"/>
                  </a:cubicBezTo>
                  <a:cubicBezTo>
                    <a:pt x="179" y="187"/>
                    <a:pt x="179" y="187"/>
                    <a:pt x="179" y="187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107" y="254"/>
                    <a:pt x="107" y="254"/>
                    <a:pt x="107" y="254"/>
                  </a:cubicBezTo>
                  <a:cubicBezTo>
                    <a:pt x="116" y="212"/>
                    <a:pt x="144" y="188"/>
                    <a:pt x="179" y="187"/>
                  </a:cubicBezTo>
                  <a:cubicBezTo>
                    <a:pt x="227" y="187"/>
                    <a:pt x="227" y="187"/>
                    <a:pt x="227" y="187"/>
                  </a:cubicBezTo>
                  <a:cubicBezTo>
                    <a:pt x="237" y="187"/>
                    <a:pt x="247" y="179"/>
                    <a:pt x="249" y="170"/>
                  </a:cubicBezTo>
                  <a:cubicBezTo>
                    <a:pt x="251" y="160"/>
                    <a:pt x="245" y="152"/>
                    <a:pt x="235" y="152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98" y="103"/>
                    <a:pt x="198" y="103"/>
                    <a:pt x="198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302" y="103"/>
                    <a:pt x="321" y="137"/>
                    <a:pt x="314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0" y="0"/>
            <a:ext cx="12192000" cy="194699"/>
          </a:xfrm>
          <a:prstGeom prst="rect">
            <a:avLst/>
          </a:prstGeom>
          <a:solidFill>
            <a:srgbClr val="69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 bwMode="gray">
          <a:xfrm>
            <a:off x="9829800" y="6466182"/>
            <a:ext cx="1401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iRobot Confidential</a:t>
            </a:r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2019 | </a:t>
            </a:r>
            <a:endParaRPr lang="en-US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 bwMode="gray">
          <a:xfrm>
            <a:off x="11044100" y="646618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fld id="{BC775091-25A4-4155-A4C5-7B7136703333}" type="slidenum">
              <a:rPr lang="en-US" sz="800" b="1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algn="l" defTabSz="914400" rtl="0" eaLnBrk="1" latinLnBrk="0" hangingPunct="1"/>
              <a:t>‹#›</a:t>
            </a:fld>
            <a:endParaRPr lang="en-US" sz="800" b="1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17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18" r:id="rId2"/>
    <p:sldLayoutId id="2147483690" r:id="rId3"/>
    <p:sldLayoutId id="2147483692" r:id="rId4"/>
    <p:sldLayoutId id="2147483693" r:id="rId5"/>
    <p:sldLayoutId id="2147483705" r:id="rId6"/>
    <p:sldLayoutId id="2147483665" r:id="rId7"/>
    <p:sldLayoutId id="2147483687" r:id="rId8"/>
    <p:sldLayoutId id="2147483688" r:id="rId9"/>
    <p:sldLayoutId id="2147483669" r:id="rId10"/>
    <p:sldLayoutId id="2147483679" r:id="rId11"/>
    <p:sldLayoutId id="2147483719" r:id="rId12"/>
    <p:sldLayoutId id="2147483664" r:id="rId13"/>
    <p:sldLayoutId id="2147483703" r:id="rId14"/>
    <p:sldLayoutId id="2147483704" r:id="rId15"/>
    <p:sldLayoutId id="2147483689" r:id="rId16"/>
    <p:sldLayoutId id="2147483708" r:id="rId17"/>
    <p:sldLayoutId id="2147483709" r:id="rId18"/>
    <p:sldLayoutId id="2147483686" r:id="rId19"/>
    <p:sldLayoutId id="2147483700" r:id="rId20"/>
    <p:sldLayoutId id="2147483699" r:id="rId21"/>
    <p:sldLayoutId id="2147483671" r:id="rId22"/>
    <p:sldLayoutId id="2147483707" r:id="rId23"/>
    <p:sldLayoutId id="2147483710" r:id="rId24"/>
    <p:sldLayoutId id="2147483654" r:id="rId2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914400" rtl="0" eaLnBrk="1" fontAlgn="auto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42900" marR="0" indent="-17145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7150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0010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7155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2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14300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2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1445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2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48590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2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57350" marR="0" indent="-114300" algn="l" defTabSz="914400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̶"/>
        <a:tabLst/>
        <a:defRPr lang="en-US" sz="12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Engineer QA Co-Op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Prajesh Jain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IN" dirty="0"/>
              <a:t>May – Dec 2019</a:t>
            </a:r>
          </a:p>
        </p:txBody>
      </p:sp>
    </p:spTree>
    <p:extLst>
      <p:ext uri="{BB962C8B-B14F-4D97-AF65-F5344CB8AC3E}">
        <p14:creationId xmlns:p14="http://schemas.microsoft.com/office/powerpoint/2010/main" val="341390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70262" y="2587795"/>
            <a:ext cx="3851475" cy="762256"/>
          </a:xfrm>
        </p:spPr>
        <p:txBody>
          <a:bodyPr/>
          <a:lstStyle/>
          <a:p>
            <a:r>
              <a:rPr lang="en-US" dirty="0"/>
              <a:t>Thank you! </a:t>
            </a:r>
          </a:p>
        </p:txBody>
      </p:sp>
      <p:grpSp>
        <p:nvGrpSpPr>
          <p:cNvPr id="6" name="Google Shape;462;p39"/>
          <p:cNvGrpSpPr/>
          <p:nvPr/>
        </p:nvGrpSpPr>
        <p:grpSpPr>
          <a:xfrm>
            <a:off x="1357132" y="4996063"/>
            <a:ext cx="482029" cy="300942"/>
            <a:chOff x="559275" y="1683950"/>
            <a:chExt cx="466500" cy="327300"/>
          </a:xfrm>
        </p:grpSpPr>
        <p:sp>
          <p:nvSpPr>
            <p:cNvPr id="7" name="Google Shape;463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27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464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Text Placeholder 1"/>
          <p:cNvSpPr txBox="1">
            <a:spLocks/>
          </p:cNvSpPr>
          <p:nvPr/>
        </p:nvSpPr>
        <p:spPr bwMode="gray">
          <a:xfrm>
            <a:off x="1839161" y="4946343"/>
            <a:ext cx="5221396" cy="3656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40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jain.prajesh@gmail.com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25" y="4864524"/>
            <a:ext cx="529277" cy="529277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 bwMode="gray">
          <a:xfrm>
            <a:off x="6894879" y="4946343"/>
            <a:ext cx="7640816" cy="3656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40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Prajesh Jain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85A150-1676-A143-AE5C-D490FF009B07}"/>
              </a:ext>
            </a:extLst>
          </p:cNvPr>
          <p:cNvSpPr/>
          <p:nvPr/>
        </p:nvSpPr>
        <p:spPr>
          <a:xfrm>
            <a:off x="4642128" y="3507950"/>
            <a:ext cx="2418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5523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6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6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7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3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58"/>
          </p:nvPr>
        </p:nvSpPr>
        <p:spPr>
          <a:xfrm>
            <a:off x="1269832" y="3535719"/>
            <a:ext cx="4219744" cy="365640"/>
          </a:xfrm>
        </p:spPr>
        <p:txBody>
          <a:bodyPr/>
          <a:lstStyle/>
          <a:p>
            <a:r>
              <a:rPr lang="en-US" dirty="0"/>
              <a:t>Role, Responsibilities &amp; Projects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60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66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68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70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7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78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Co-Op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0373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523306" y="1571071"/>
            <a:ext cx="7401299" cy="2003442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/>
              <a:t>Candidate for Masters of Science in </a:t>
            </a:r>
            <a:r>
              <a:rPr lang="en-US" sz="1800" b="1" i="1" dirty="0">
                <a:solidFill>
                  <a:srgbClr val="C00000"/>
                </a:solidFill>
              </a:rPr>
              <a:t>Information Systems</a:t>
            </a:r>
          </a:p>
          <a:p>
            <a:pPr marL="0" indent="0">
              <a:buNone/>
            </a:pPr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and only Co-Op: </a:t>
            </a:r>
          </a:p>
          <a:p>
            <a:pPr marL="0" indent="0">
              <a:buNone/>
            </a:pPr>
            <a:r>
              <a:rPr lang="en-US" sz="1800" dirty="0"/>
              <a:t>Previous Work Experience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523307" y="1090008"/>
            <a:ext cx="11158001" cy="4779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Graduate Student at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Northeastern University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811" y="878742"/>
            <a:ext cx="2150262" cy="6411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32" y="1658591"/>
            <a:ext cx="1605475" cy="9373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5E0C7-560E-AE45-9145-ECE6348BE7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33012" b="35247"/>
          <a:stretch/>
        </p:blipFill>
        <p:spPr>
          <a:xfrm>
            <a:off x="585769" y="2690548"/>
            <a:ext cx="1605475" cy="5732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0F08E-E787-9F4F-AC1E-11B0EA178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87" y="2834815"/>
            <a:ext cx="1668534" cy="35979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E3E54B-491A-4746-B4DB-201275316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769" y="3808734"/>
            <a:ext cx="2573404" cy="24328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F28F57-FD73-AD4A-B774-A2EE0913F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85" y="721034"/>
            <a:ext cx="3027823" cy="2982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96CFC1-8277-7040-9E74-00073F3147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5" b="18564"/>
          <a:stretch/>
        </p:blipFill>
        <p:spPr>
          <a:xfrm>
            <a:off x="6115557" y="3848255"/>
            <a:ext cx="2372554" cy="24376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3E585-593E-6340-A8C2-7E5F7C2F3B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10" y="3836564"/>
            <a:ext cx="3045712" cy="24616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124338-FB14-CC42-BB77-EB424B1093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75" y="3836564"/>
            <a:ext cx="2646380" cy="24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3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7B7D447-1ABB-9A4A-8920-AA126A89C8DE}"/>
              </a:ext>
            </a:extLst>
          </p:cNvPr>
          <p:cNvSpPr txBox="1"/>
          <p:nvPr/>
        </p:nvSpPr>
        <p:spPr>
          <a:xfrm>
            <a:off x="475381" y="1174713"/>
            <a:ext cx="5349221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 day to day tasks:</a:t>
            </a:r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Identifying test cases to be automated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Developing test scripts covering test cases for NA, EMEA and CA sites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Execution of test cases for NA, EMEA and CA sites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Regression Testing on Mobile/ Desktop during sprint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Defect tracking and defect logging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b="1" dirty="0"/>
              <a:t>Automation completed So far: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Over 150 test scenarios automated so far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Worked on automation for Mercury and DevOps projects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Created Scripts for 14 sites from NA, CA and EMEA regions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Automated sites of call center for NA, CA and EMEA with capabilities of placing service orders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1E68BA-123E-ED43-B97F-5EFD657BF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r="13105"/>
          <a:stretch/>
        </p:blipFill>
        <p:spPr>
          <a:xfrm>
            <a:off x="9843724" y="2351195"/>
            <a:ext cx="1872895" cy="139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551126-95A1-7545-84F5-E33E6880CD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2" r="24716"/>
          <a:stretch/>
        </p:blipFill>
        <p:spPr>
          <a:xfrm>
            <a:off x="7373899" y="1804918"/>
            <a:ext cx="1872895" cy="2096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F62542-2548-E344-9561-3940106CBE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5" t="20185" r="14887" b="24734"/>
          <a:stretch/>
        </p:blipFill>
        <p:spPr>
          <a:xfrm>
            <a:off x="7481432" y="4224184"/>
            <a:ext cx="4235187" cy="1397000"/>
          </a:xfrm>
          <a:prstGeom prst="rect">
            <a:avLst/>
          </a:prstGeom>
        </p:spPr>
      </p:pic>
      <p:sp>
        <p:nvSpPr>
          <p:cNvPr id="19" name="Title 15">
            <a:extLst>
              <a:ext uri="{FF2B5EF4-FFF2-40B4-BE49-F238E27FC236}">
                <a16:creationId xmlns:a16="http://schemas.microsoft.com/office/drawing/2014/main" id="{21A8CD0A-F31F-334B-95A6-3281F81216E1}"/>
              </a:ext>
            </a:extLst>
          </p:cNvPr>
          <p:cNvSpPr txBox="1">
            <a:spLocks/>
          </p:cNvSpPr>
          <p:nvPr/>
        </p:nvSpPr>
        <p:spPr>
          <a:xfrm>
            <a:off x="475381" y="190004"/>
            <a:ext cx="5149915" cy="940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My Role at iRobot! </a:t>
            </a:r>
            <a:br>
              <a:rPr lang="en-US" sz="3200" b="1" dirty="0"/>
            </a:br>
            <a:r>
              <a:rPr lang="en-US" sz="2400" b="1" i="1" dirty="0"/>
              <a:t>Software Engineering QA Co-Op </a:t>
            </a:r>
            <a:endParaRPr lang="en-US" sz="3200" b="1" dirty="0"/>
          </a:p>
        </p:txBody>
      </p:sp>
      <p:sp>
        <p:nvSpPr>
          <p:cNvPr id="20" name="Title 15">
            <a:extLst>
              <a:ext uri="{FF2B5EF4-FFF2-40B4-BE49-F238E27FC236}">
                <a16:creationId xmlns:a16="http://schemas.microsoft.com/office/drawing/2014/main" id="{69C02C5C-0442-7F47-8FC3-BE6B4D1781E1}"/>
              </a:ext>
            </a:extLst>
          </p:cNvPr>
          <p:cNvSpPr txBox="1">
            <a:spLocks/>
          </p:cNvSpPr>
          <p:nvPr/>
        </p:nvSpPr>
        <p:spPr>
          <a:xfrm>
            <a:off x="7481432" y="106828"/>
            <a:ext cx="5149915" cy="940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Technology Stack </a:t>
            </a:r>
          </a:p>
        </p:txBody>
      </p:sp>
    </p:spTree>
    <p:extLst>
      <p:ext uri="{BB962C8B-B14F-4D97-AF65-F5344CB8AC3E}">
        <p14:creationId xmlns:p14="http://schemas.microsoft.com/office/powerpoint/2010/main" val="344693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7B7D447-1ABB-9A4A-8920-AA126A89C8DE}"/>
              </a:ext>
            </a:extLst>
          </p:cNvPr>
          <p:cNvSpPr txBox="1"/>
          <p:nvPr/>
        </p:nvSpPr>
        <p:spPr>
          <a:xfrm>
            <a:off x="475381" y="1013088"/>
            <a:ext cx="5349221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Continued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Automated all the payment methods including card payment, </a:t>
            </a:r>
            <a:r>
              <a:rPr lang="en-US" dirty="0" err="1"/>
              <a:t>Paypal</a:t>
            </a:r>
            <a:r>
              <a:rPr lang="en-US" dirty="0"/>
              <a:t>, Affirm for NA. Ideal and </a:t>
            </a:r>
            <a:r>
              <a:rPr lang="en-US" dirty="0" err="1"/>
              <a:t>Sofort</a:t>
            </a:r>
            <a:r>
              <a:rPr lang="en-US" dirty="0"/>
              <a:t> for EMEA.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Typical automation scenarios include end to end flow of shopping cart for Roomba, </a:t>
            </a:r>
            <a:r>
              <a:rPr lang="en-US" dirty="0" err="1"/>
              <a:t>braava</a:t>
            </a:r>
            <a:r>
              <a:rPr lang="en-US" dirty="0"/>
              <a:t>, accessories and bundles as different products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Developed HTML report which captures every detail of execution including test scenario executed, failed and Passed. It also includes the screenshots for failed scenarios with the reason of failure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Developed </a:t>
            </a:r>
            <a:r>
              <a:rPr lang="en-US" dirty="0" err="1"/>
              <a:t>xls</a:t>
            </a:r>
            <a:r>
              <a:rPr lang="en-US" dirty="0"/>
              <a:t> report to capture order details for each order which gets generated after every execution cycle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Developed scripts to test Promo codes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itle 15">
            <a:extLst>
              <a:ext uri="{FF2B5EF4-FFF2-40B4-BE49-F238E27FC236}">
                <a16:creationId xmlns:a16="http://schemas.microsoft.com/office/drawing/2014/main" id="{21A8CD0A-F31F-334B-95A6-3281F81216E1}"/>
              </a:ext>
            </a:extLst>
          </p:cNvPr>
          <p:cNvSpPr txBox="1">
            <a:spLocks/>
          </p:cNvSpPr>
          <p:nvPr/>
        </p:nvSpPr>
        <p:spPr>
          <a:xfrm>
            <a:off x="475381" y="72626"/>
            <a:ext cx="10497419" cy="940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Role, Responsibilities &amp; Projects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24B6EE9-9E2E-9E49-8F20-479BCACE6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44" y="2831666"/>
            <a:ext cx="2123854" cy="1194668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1878D94-6438-0346-8C8E-605D9FDD4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933" y="1535928"/>
            <a:ext cx="1234248" cy="83668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940101-AB79-D64D-AA4B-D8A6F2133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00" y="4485388"/>
            <a:ext cx="2517798" cy="1143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0252165-9F9B-6446-B8DF-AC430444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10" y="1536193"/>
            <a:ext cx="1471128" cy="82750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0A994D-88C8-9F4A-9EBE-2D4BDF913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57" y="2864977"/>
            <a:ext cx="2250248" cy="1128046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AF7335-D933-E24E-BCBB-B2C99AB76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164" y="4224502"/>
            <a:ext cx="1449636" cy="1449636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4A2C1A-7937-0C42-A945-2AA339915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66" y="1536193"/>
            <a:ext cx="1234249" cy="8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888BD-5F7A-484F-83D0-AEEE4C7A8CAD}"/>
              </a:ext>
            </a:extLst>
          </p:cNvPr>
          <p:cNvSpPr txBox="1"/>
          <p:nvPr/>
        </p:nvSpPr>
        <p:spPr>
          <a:xfrm>
            <a:off x="222739" y="269630"/>
            <a:ext cx="199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Continued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2D3DA5-04B6-9242-880E-EF81AB10BCAF}"/>
              </a:ext>
            </a:extLst>
          </p:cNvPr>
          <p:cNvSpPr/>
          <p:nvPr/>
        </p:nvSpPr>
        <p:spPr>
          <a:xfrm>
            <a:off x="117231" y="731295"/>
            <a:ext cx="5533292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Test Execution Report</a:t>
            </a:r>
          </a:p>
          <a:p>
            <a:pPr algn="ctr"/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Developed self-contained HTML summary report, containing an overview of the test results, and a configurable breakdown of the status of different areas of the application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Created scripts to capture screenshots for test case failure and integrated it with the report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Captured execution timing for each scenario inside the report </a:t>
            </a:r>
          </a:p>
          <a:p>
            <a:endParaRPr lang="en-US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27139E-3EFE-5548-9803-72B2D2225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539" y="269630"/>
            <a:ext cx="6401722" cy="60432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A2106F-F11E-5847-AD34-368AB2F0495E}"/>
              </a:ext>
            </a:extLst>
          </p:cNvPr>
          <p:cNvSpPr txBox="1"/>
          <p:nvPr/>
        </p:nvSpPr>
        <p:spPr>
          <a:xfrm>
            <a:off x="433754" y="4888523"/>
            <a:ext cx="47009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Fastest execution timing achieved for a typical end to end shopping scenario is 4 sec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8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888BD-5F7A-484F-83D0-AEEE4C7A8CAD}"/>
              </a:ext>
            </a:extLst>
          </p:cNvPr>
          <p:cNvSpPr txBox="1"/>
          <p:nvPr/>
        </p:nvSpPr>
        <p:spPr>
          <a:xfrm>
            <a:off x="222739" y="269630"/>
            <a:ext cx="199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Continued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2D3DA5-04B6-9242-880E-EF81AB10BCAF}"/>
              </a:ext>
            </a:extLst>
          </p:cNvPr>
          <p:cNvSpPr/>
          <p:nvPr/>
        </p:nvSpPr>
        <p:spPr>
          <a:xfrm>
            <a:off x="117231" y="731294"/>
            <a:ext cx="48416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Order Detail Report</a:t>
            </a:r>
          </a:p>
          <a:p>
            <a:pPr algn="ctr"/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Developed </a:t>
            </a:r>
            <a:r>
              <a:rPr lang="en-US" dirty="0" err="1"/>
              <a:t>xls</a:t>
            </a:r>
            <a:r>
              <a:rPr lang="en-US" dirty="0"/>
              <a:t> report to capture order details through code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Created a utility function to capture multiple orders detail in the report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2106F-F11E-5847-AD34-368AB2F0495E}"/>
              </a:ext>
            </a:extLst>
          </p:cNvPr>
          <p:cNvSpPr txBox="1"/>
          <p:nvPr/>
        </p:nvSpPr>
        <p:spPr>
          <a:xfrm>
            <a:off x="5077069" y="3910678"/>
            <a:ext cx="6868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Manually creating this report is a tedious process and creating this report through code saved ~ 10 minutes for capturing details of each order</a:t>
            </a:r>
          </a:p>
          <a:p>
            <a:r>
              <a:rPr lang="en-US" i="1" dirty="0"/>
              <a:t>It hardly takes 5 seconds to generate this report after the test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AA2A7-0FDA-6D4C-AAB7-38622281C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069" y="749300"/>
            <a:ext cx="6997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381791" y="1356512"/>
            <a:ext cx="5217735" cy="2457348"/>
          </a:xfrm>
        </p:spPr>
        <p:txBody>
          <a:bodyPr/>
          <a:lstStyle/>
          <a:p>
            <a:r>
              <a:rPr lang="en-US" sz="1800" dirty="0"/>
              <a:t>E-waste bins</a:t>
            </a:r>
          </a:p>
          <a:p>
            <a:r>
              <a:rPr lang="en-US" sz="1800" dirty="0"/>
              <a:t>Summer Party 2019</a:t>
            </a:r>
          </a:p>
          <a:p>
            <a:r>
              <a:rPr lang="en-US" sz="1800" dirty="0"/>
              <a:t>Halloween @iRobot</a:t>
            </a:r>
          </a:p>
          <a:p>
            <a:r>
              <a:rPr lang="en-US" sz="1800" dirty="0"/>
              <a:t>Fall Co-Op events</a:t>
            </a:r>
          </a:p>
          <a:p>
            <a:r>
              <a:rPr lang="en-US" sz="1800" dirty="0"/>
              <a:t>Bagel Fridays</a:t>
            </a:r>
          </a:p>
          <a:p>
            <a:r>
              <a:rPr lang="en-US" sz="1800" dirty="0"/>
              <a:t>Offsite with marketing team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78"/>
          </p:nvPr>
        </p:nvSpPr>
        <p:spPr>
          <a:xfrm>
            <a:off x="523307" y="990872"/>
            <a:ext cx="10813876" cy="365640"/>
          </a:xfrm>
        </p:spPr>
        <p:txBody>
          <a:bodyPr/>
          <a:lstStyle/>
          <a:p>
            <a:r>
              <a:rPr lang="en-US" dirty="0"/>
              <a:t>So many!</a:t>
            </a:r>
          </a:p>
        </p:txBody>
      </p:sp>
      <p:pic>
        <p:nvPicPr>
          <p:cNvPr id="7" name="Picture 6" descr="A group of people standing in front of a produce stand&#10;&#10;Description automatically generated">
            <a:extLst>
              <a:ext uri="{FF2B5EF4-FFF2-40B4-BE49-F238E27FC236}">
                <a16:creationId xmlns:a16="http://schemas.microsoft.com/office/drawing/2014/main" id="{FDC100DD-24BB-2A43-9E47-5BD221C2B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59" y="316652"/>
            <a:ext cx="2784449" cy="2147370"/>
          </a:xfrm>
          <a:prstGeom prst="rect">
            <a:avLst/>
          </a:prstGeom>
        </p:spPr>
      </p:pic>
      <p:pic>
        <p:nvPicPr>
          <p:cNvPr id="9" name="Picture 8" descr="A large crowd of people in a field&#10;&#10;Description automatically generated">
            <a:extLst>
              <a:ext uri="{FF2B5EF4-FFF2-40B4-BE49-F238E27FC236}">
                <a16:creationId xmlns:a16="http://schemas.microsoft.com/office/drawing/2014/main" id="{F216B1D4-C206-504F-A353-725FED27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5" y="3831176"/>
            <a:ext cx="5921996" cy="283997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33DCC9C-35FF-554D-9E71-0B4ACCEB5AFA}"/>
              </a:ext>
            </a:extLst>
          </p:cNvPr>
          <p:cNvSpPr/>
          <p:nvPr/>
        </p:nvSpPr>
        <p:spPr>
          <a:xfrm>
            <a:off x="5073410" y="6345109"/>
            <a:ext cx="1132770" cy="216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Summer Party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6DF17F-C043-8C47-9B7F-77C424B430F1}"/>
              </a:ext>
            </a:extLst>
          </p:cNvPr>
          <p:cNvSpPr/>
          <p:nvPr/>
        </p:nvSpPr>
        <p:spPr>
          <a:xfrm>
            <a:off x="10548538" y="349352"/>
            <a:ext cx="1132770" cy="216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Offsite Event</a:t>
            </a:r>
          </a:p>
        </p:txBody>
      </p:sp>
      <p:pic>
        <p:nvPicPr>
          <p:cNvPr id="11" name="Picture 10" descr="Two people standing in a room&#10;&#10;Description automatically generated">
            <a:extLst>
              <a:ext uri="{FF2B5EF4-FFF2-40B4-BE49-F238E27FC236}">
                <a16:creationId xmlns:a16="http://schemas.microsoft.com/office/drawing/2014/main" id="{F7A20273-BADD-6F4B-A98D-BE3252B4C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1" b="12890"/>
          <a:stretch/>
        </p:blipFill>
        <p:spPr>
          <a:xfrm>
            <a:off x="8896858" y="2648770"/>
            <a:ext cx="2784450" cy="332722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B040EB1-EFB1-9542-8BE3-8E4A52AA509B}"/>
              </a:ext>
            </a:extLst>
          </p:cNvPr>
          <p:cNvSpPr/>
          <p:nvPr/>
        </p:nvSpPr>
        <p:spPr>
          <a:xfrm>
            <a:off x="10497581" y="5697504"/>
            <a:ext cx="1132770" cy="216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Halloween</a:t>
            </a:r>
          </a:p>
        </p:txBody>
      </p:sp>
      <p:pic>
        <p:nvPicPr>
          <p:cNvPr id="32" name="Picture 31" descr="A group of people playing frisbee in a grassy field&#10;&#10;Description automatically generated">
            <a:extLst>
              <a:ext uri="{FF2B5EF4-FFF2-40B4-BE49-F238E27FC236}">
                <a16:creationId xmlns:a16="http://schemas.microsoft.com/office/drawing/2014/main" id="{8CAF0B68-9EEE-3443-9057-F7D7E6EB2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75" y="316652"/>
            <a:ext cx="3506665" cy="3450558"/>
          </a:xfrm>
          <a:prstGeom prst="rect">
            <a:avLst/>
          </a:prstGeom>
        </p:spPr>
      </p:pic>
      <p:pic>
        <p:nvPicPr>
          <p:cNvPr id="34" name="Picture 3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3F6D3056-8210-1F46-A876-5D04B8130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367" y="3831176"/>
            <a:ext cx="2306973" cy="283997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6C8B4-0CFD-6B47-AA5A-57D0071AFEFF}"/>
              </a:ext>
            </a:extLst>
          </p:cNvPr>
          <p:cNvSpPr/>
          <p:nvPr/>
        </p:nvSpPr>
        <p:spPr>
          <a:xfrm>
            <a:off x="7586187" y="6415029"/>
            <a:ext cx="1132770" cy="216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Stem fair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2B2125-74CF-BC44-B445-550FF742A11E}"/>
              </a:ext>
            </a:extLst>
          </p:cNvPr>
          <p:cNvSpPr/>
          <p:nvPr/>
        </p:nvSpPr>
        <p:spPr>
          <a:xfrm>
            <a:off x="7280031" y="3487025"/>
            <a:ext cx="1484914" cy="216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Fall Co-Op event</a:t>
            </a:r>
          </a:p>
        </p:txBody>
      </p:sp>
    </p:spTree>
    <p:extLst>
      <p:ext uri="{BB962C8B-B14F-4D97-AF65-F5344CB8AC3E}">
        <p14:creationId xmlns:p14="http://schemas.microsoft.com/office/powerpoint/2010/main" val="409787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523307" y="1066840"/>
            <a:ext cx="6868092" cy="405368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Last Semester at School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Trip to India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Full time Preparation and search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418" y="664186"/>
            <a:ext cx="1541766" cy="1541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6886" r="12486" b="6841"/>
          <a:stretch/>
        </p:blipFill>
        <p:spPr>
          <a:xfrm>
            <a:off x="7961731" y="2433531"/>
            <a:ext cx="1315139" cy="157504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DDD15B9-31C7-7047-AA45-6FAE55EEC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09" y="4652049"/>
            <a:ext cx="736600" cy="1050738"/>
          </a:xfrm>
          <a:prstGeom prst="rect">
            <a:avLst/>
          </a:prstGeom>
        </p:spPr>
      </p:pic>
      <p:pic>
        <p:nvPicPr>
          <p:cNvPr id="13" name="Picture 12" descr="A picture containing black&#10;&#10;Description automatically generated">
            <a:extLst>
              <a:ext uri="{FF2B5EF4-FFF2-40B4-BE49-F238E27FC236}">
                <a16:creationId xmlns:a16="http://schemas.microsoft.com/office/drawing/2014/main" id="{96D6D93A-FDCA-A04C-9862-D2F7E44B1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731" y="4652049"/>
            <a:ext cx="2061307" cy="10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07754"/>
      </p:ext>
    </p:extLst>
  </p:cSld>
  <p:clrMapOvr>
    <a:masterClrMapping/>
  </p:clrMapOvr>
</p:sld>
</file>

<file path=ppt/theme/theme1.xml><?xml version="1.0" encoding="utf-8"?>
<a:theme xmlns:a="http://schemas.openxmlformats.org/drawingml/2006/main" name="iRobot">
  <a:themeElements>
    <a:clrScheme name="Custom 23">
      <a:dk1>
        <a:sysClr val="windowText" lastClr="000000"/>
      </a:dk1>
      <a:lt1>
        <a:sysClr val="window" lastClr="FFFFFF"/>
      </a:lt1>
      <a:dk2>
        <a:srgbClr val="525354"/>
      </a:dk2>
      <a:lt2>
        <a:srgbClr val="363738"/>
      </a:lt2>
      <a:accent1>
        <a:srgbClr val="64A70B"/>
      </a:accent1>
      <a:accent2>
        <a:srgbClr val="1AA2DC"/>
      </a:accent2>
      <a:accent3>
        <a:srgbClr val="94DDEC"/>
      </a:accent3>
      <a:accent4>
        <a:srgbClr val="06379D"/>
      </a:accent4>
      <a:accent5>
        <a:srgbClr val="4E8828"/>
      </a:accent5>
      <a:accent6>
        <a:srgbClr val="BFBFBF"/>
      </a:accent6>
      <a:hlink>
        <a:srgbClr val="64A70B"/>
      </a:hlink>
      <a:folHlink>
        <a:srgbClr val="44A6D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8 iRobotPowerPoint Template.potx" id="{0E1B2C06-591B-4307-ABA0-1FEDAD85C9D8}" vid="{DBD70E49-8D9E-4D33-98E8-4D2C83B68E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14AA21996B2E43A362DF036B309117" ma:contentTypeVersion="9" ma:contentTypeDescription="Create a new document." ma:contentTypeScope="" ma:versionID="8ae451a7d3936571153bbcc90884617e">
  <xsd:schema xmlns:xsd="http://www.w3.org/2001/XMLSchema" xmlns:xs="http://www.w3.org/2001/XMLSchema" xmlns:p="http://schemas.microsoft.com/office/2006/metadata/properties" xmlns:ns1="http://schemas.microsoft.com/sharepoint/v3" xmlns:ns2="30f4c945-80af-462e-9678-5861740c3e68" xmlns:ns3="ba7cb4fc-ca1b-4ecf-98e4-0e38b47cbade" targetNamespace="http://schemas.microsoft.com/office/2006/metadata/properties" ma:root="true" ma:fieldsID="927ea382720b86068020300e80af7589" ns1:_="" ns2:_="" ns3:_="">
    <xsd:import namespace="http://schemas.microsoft.com/sharepoint/v3"/>
    <xsd:import namespace="30f4c945-80af-462e-9678-5861740c3e68"/>
    <xsd:import namespace="ba7cb4fc-ca1b-4ecf-98e4-0e38b47cbade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f4c945-80af-462e-9678-5861740c3e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cb4fc-ca1b-4ecf-98e4-0e38b47cbad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28FE88EB-7D90-48AB-B32C-C7F4691A57B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6F26AB7-3DF6-485F-8113-87F3699ECD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0f4c945-80af-462e-9678-5861740c3e68"/>
    <ds:schemaRef ds:uri="ba7cb4fc-ca1b-4ecf-98e4-0e38b47cba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45B603-A4E0-4434-815D-4459DD48DA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iRobot</Template>
  <TotalTime>3748</TotalTime>
  <Words>464</Words>
  <Application>Microsoft Macintosh PowerPoint</Application>
  <PresentationFormat>Widescreen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iRobot</vt:lpstr>
      <vt:lpstr>Software Engineer QA Co-Op</vt:lpstr>
      <vt:lpstr>Final Co-Op Presentation</vt:lpstr>
      <vt:lpstr>About me </vt:lpstr>
      <vt:lpstr>PowerPoint Presentation</vt:lpstr>
      <vt:lpstr>PowerPoint Presentation</vt:lpstr>
      <vt:lpstr>PowerPoint Presentation</vt:lpstr>
      <vt:lpstr>PowerPoint Presentation</vt:lpstr>
      <vt:lpstr>Highlights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Jain, Prajesh</dc:creator>
  <cp:lastModifiedBy>Jain, Prajesh</cp:lastModifiedBy>
  <cp:revision>41</cp:revision>
  <dcterms:created xsi:type="dcterms:W3CDTF">2019-12-08T01:03:46Z</dcterms:created>
  <dcterms:modified xsi:type="dcterms:W3CDTF">2019-12-10T15:59:52Z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0x010100FB14AA21996B2E43A362DF036B309117</vt:lpwstr>
  </property>
</Properties>
</file>